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377" r:id="rId2"/>
    <p:sldId id="257" r:id="rId3"/>
    <p:sldId id="598" r:id="rId4"/>
    <p:sldId id="599" r:id="rId5"/>
    <p:sldId id="600" r:id="rId6"/>
    <p:sldId id="395" r:id="rId7"/>
    <p:sldId id="455" r:id="rId8"/>
    <p:sldId id="456" r:id="rId9"/>
    <p:sldId id="457" r:id="rId10"/>
    <p:sldId id="458" r:id="rId11"/>
    <p:sldId id="459" r:id="rId12"/>
    <p:sldId id="460" r:id="rId13"/>
    <p:sldId id="461" r:id="rId14"/>
    <p:sldId id="462" r:id="rId15"/>
    <p:sldId id="433" r:id="rId16"/>
    <p:sldId id="436" r:id="rId17"/>
    <p:sldId id="464" r:id="rId18"/>
    <p:sldId id="463" r:id="rId19"/>
    <p:sldId id="465" r:id="rId20"/>
    <p:sldId id="466" r:id="rId21"/>
    <p:sldId id="392" r:id="rId22"/>
    <p:sldId id="467" r:id="rId23"/>
    <p:sldId id="601" r:id="rId24"/>
    <p:sldId id="602" r:id="rId25"/>
    <p:sldId id="393" r:id="rId26"/>
    <p:sldId id="620" r:id="rId27"/>
    <p:sldId id="468" r:id="rId28"/>
    <p:sldId id="469" r:id="rId29"/>
    <p:sldId id="470" r:id="rId30"/>
    <p:sldId id="471" r:id="rId31"/>
    <p:sldId id="394" r:id="rId32"/>
    <p:sldId id="472" r:id="rId33"/>
    <p:sldId id="475" r:id="rId34"/>
    <p:sldId id="473" r:id="rId35"/>
    <p:sldId id="474" r:id="rId36"/>
    <p:sldId id="476" r:id="rId37"/>
    <p:sldId id="477" r:id="rId38"/>
    <p:sldId id="396" r:id="rId39"/>
    <p:sldId id="478" r:id="rId40"/>
    <p:sldId id="479" r:id="rId41"/>
    <p:sldId id="397" r:id="rId42"/>
    <p:sldId id="480" r:id="rId43"/>
    <p:sldId id="481" r:id="rId44"/>
    <p:sldId id="482" r:id="rId45"/>
    <p:sldId id="398" r:id="rId46"/>
    <p:sldId id="483" r:id="rId47"/>
    <p:sldId id="484" r:id="rId48"/>
    <p:sldId id="485" r:id="rId49"/>
    <p:sldId id="486" r:id="rId50"/>
    <p:sldId id="573" r:id="rId51"/>
    <p:sldId id="574" r:id="rId52"/>
    <p:sldId id="575" r:id="rId53"/>
    <p:sldId id="579" r:id="rId54"/>
    <p:sldId id="267" r:id="rId55"/>
    <p:sldId id="570" r:id="rId56"/>
    <p:sldId id="571" r:id="rId57"/>
    <p:sldId id="572"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 id="599"/>
            <p14:sldId id="600"/>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V.1. The Conv2d operation (contd)" id="{BB321F82-88AA-4091-AAED-25D292C2C713}">
          <p14:sldIdLst>
            <p14:sldId id="464"/>
            <p14:sldId id="463"/>
            <p14:sldId id="465"/>
            <p14:sldId id="466"/>
            <p14:sldId id="392"/>
            <p14:sldId id="467"/>
            <p14:sldId id="601"/>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Lst>
        </p14:section>
        <p14:section name="References and watchlist" id="{217B8593-1CA5-408D-B198-A5E6ACAB5948}">
          <p14:sldIdLst>
            <p14:sldId id="267"/>
            <p14:sldId id="570"/>
            <p14:sldId id="571"/>
            <p14:sldId id="5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6C7E6E-9ED7-4F9D-9E55-43EB46A53FAD}" v="4358" dt="2023-02-13T07:20:19.4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F03E28EE-CF2E-4D0C-87FD-01A5960450B2}"/>
    <pc:docChg chg="custSel addSld delSld modSld delSection modSection">
      <pc:chgData name="Matthieu De Mari" userId="dfb708c9-d8dc-439f-9a3b-c772bf4a311c" providerId="ADAL" clId="{F03E28EE-CF2E-4D0C-87FD-01A5960450B2}" dt="2023-02-13T07:35:05.351" v="188" actId="47"/>
      <pc:docMkLst>
        <pc:docMk/>
      </pc:docMkLst>
      <pc:sldChg chg="del">
        <pc:chgData name="Matthieu De Mari" userId="dfb708c9-d8dc-439f-9a3b-c772bf4a311c" providerId="ADAL" clId="{F03E28EE-CF2E-4D0C-87FD-01A5960450B2}" dt="2023-02-13T07:35:05.351" v="188" actId="47"/>
        <pc:sldMkLst>
          <pc:docMk/>
          <pc:sldMk cId="1893873068" sldId="266"/>
        </pc:sldMkLst>
      </pc:sldChg>
      <pc:sldChg chg="del">
        <pc:chgData name="Matthieu De Mari" userId="dfb708c9-d8dc-439f-9a3b-c772bf4a311c" providerId="ADAL" clId="{F03E28EE-CF2E-4D0C-87FD-01A5960450B2}" dt="2023-02-13T07:34:36.803" v="183" actId="47"/>
        <pc:sldMkLst>
          <pc:docMk/>
          <pc:sldMk cId="1036081419" sldId="346"/>
        </pc:sldMkLst>
      </pc:sldChg>
      <pc:sldChg chg="modSp mod">
        <pc:chgData name="Matthieu De Mari" userId="dfb708c9-d8dc-439f-9a3b-c772bf4a311c" providerId="ADAL" clId="{F03E28EE-CF2E-4D0C-87FD-01A5960450B2}" dt="2023-02-13T07:30:17.319" v="1" actId="20577"/>
        <pc:sldMkLst>
          <pc:docMk/>
          <pc:sldMk cId="1040156172" sldId="377"/>
        </pc:sldMkLst>
        <pc:spChg chg="mod">
          <ac:chgData name="Matthieu De Mari" userId="dfb708c9-d8dc-439f-9a3b-c772bf4a311c" providerId="ADAL" clId="{F03E28EE-CF2E-4D0C-87FD-01A5960450B2}" dt="2023-02-13T07:30:17.319" v="1" actId="20577"/>
          <ac:spMkLst>
            <pc:docMk/>
            <pc:sldMk cId="1040156172" sldId="377"/>
            <ac:spMk id="2" creationId="{080CEB46-CC16-4D19-8C2C-AEE9471D8168}"/>
          </ac:spMkLst>
        </pc:spChg>
      </pc:sldChg>
      <pc:sldChg chg="del">
        <pc:chgData name="Matthieu De Mari" userId="dfb708c9-d8dc-439f-9a3b-c772bf4a311c" providerId="ADAL" clId="{F03E28EE-CF2E-4D0C-87FD-01A5960450B2}" dt="2023-02-13T07:30:24.058" v="2" actId="47"/>
        <pc:sldMkLst>
          <pc:docMk/>
          <pc:sldMk cId="3210086446" sldId="378"/>
        </pc:sldMkLst>
      </pc:sldChg>
      <pc:sldChg chg="del">
        <pc:chgData name="Matthieu De Mari" userId="dfb708c9-d8dc-439f-9a3b-c772bf4a311c" providerId="ADAL" clId="{F03E28EE-CF2E-4D0C-87FD-01A5960450B2}" dt="2023-02-13T07:30:25.419" v="3" actId="47"/>
        <pc:sldMkLst>
          <pc:docMk/>
          <pc:sldMk cId="2982337869" sldId="379"/>
        </pc:sldMkLst>
      </pc:sldChg>
      <pc:sldChg chg="del">
        <pc:chgData name="Matthieu De Mari" userId="dfb708c9-d8dc-439f-9a3b-c772bf4a311c" providerId="ADAL" clId="{F03E28EE-CF2E-4D0C-87FD-01A5960450B2}" dt="2023-02-13T07:30:24.058" v="2" actId="47"/>
        <pc:sldMkLst>
          <pc:docMk/>
          <pc:sldMk cId="2887811995" sldId="380"/>
        </pc:sldMkLst>
      </pc:sldChg>
      <pc:sldChg chg="del">
        <pc:chgData name="Matthieu De Mari" userId="dfb708c9-d8dc-439f-9a3b-c772bf4a311c" providerId="ADAL" clId="{F03E28EE-CF2E-4D0C-87FD-01A5960450B2}" dt="2023-02-13T07:30:24.058" v="2" actId="47"/>
        <pc:sldMkLst>
          <pc:docMk/>
          <pc:sldMk cId="859759441" sldId="381"/>
        </pc:sldMkLst>
      </pc:sldChg>
      <pc:sldChg chg="del">
        <pc:chgData name="Matthieu De Mari" userId="dfb708c9-d8dc-439f-9a3b-c772bf4a311c" providerId="ADAL" clId="{F03E28EE-CF2E-4D0C-87FD-01A5960450B2}" dt="2023-02-13T07:30:24.058" v="2" actId="47"/>
        <pc:sldMkLst>
          <pc:docMk/>
          <pc:sldMk cId="431154299" sldId="382"/>
        </pc:sldMkLst>
      </pc:sldChg>
      <pc:sldChg chg="del">
        <pc:chgData name="Matthieu De Mari" userId="dfb708c9-d8dc-439f-9a3b-c772bf4a311c" providerId="ADAL" clId="{F03E28EE-CF2E-4D0C-87FD-01A5960450B2}" dt="2023-02-13T07:30:24.058" v="2" actId="47"/>
        <pc:sldMkLst>
          <pc:docMk/>
          <pc:sldMk cId="2327437784" sldId="383"/>
        </pc:sldMkLst>
      </pc:sldChg>
      <pc:sldChg chg="del">
        <pc:chgData name="Matthieu De Mari" userId="dfb708c9-d8dc-439f-9a3b-c772bf4a311c" providerId="ADAL" clId="{F03E28EE-CF2E-4D0C-87FD-01A5960450B2}" dt="2023-02-13T07:30:25.419" v="3" actId="47"/>
        <pc:sldMkLst>
          <pc:docMk/>
          <pc:sldMk cId="3476699377" sldId="384"/>
        </pc:sldMkLst>
      </pc:sldChg>
      <pc:sldChg chg="del">
        <pc:chgData name="Matthieu De Mari" userId="dfb708c9-d8dc-439f-9a3b-c772bf4a311c" providerId="ADAL" clId="{F03E28EE-CF2E-4D0C-87FD-01A5960450B2}" dt="2023-02-13T07:30:24.058" v="2" actId="47"/>
        <pc:sldMkLst>
          <pc:docMk/>
          <pc:sldMk cId="1231879250" sldId="385"/>
        </pc:sldMkLst>
      </pc:sldChg>
      <pc:sldChg chg="del">
        <pc:chgData name="Matthieu De Mari" userId="dfb708c9-d8dc-439f-9a3b-c772bf4a311c" providerId="ADAL" clId="{F03E28EE-CF2E-4D0C-87FD-01A5960450B2}" dt="2023-02-13T07:30:26.831" v="4" actId="47"/>
        <pc:sldMkLst>
          <pc:docMk/>
          <pc:sldMk cId="3343917742" sldId="386"/>
        </pc:sldMkLst>
      </pc:sldChg>
      <pc:sldChg chg="del">
        <pc:chgData name="Matthieu De Mari" userId="dfb708c9-d8dc-439f-9a3b-c772bf4a311c" providerId="ADAL" clId="{F03E28EE-CF2E-4D0C-87FD-01A5960450B2}" dt="2023-02-13T07:30:31.239" v="5" actId="47"/>
        <pc:sldMkLst>
          <pc:docMk/>
          <pc:sldMk cId="3388232958" sldId="388"/>
        </pc:sldMkLst>
      </pc:sldChg>
      <pc:sldChg chg="del">
        <pc:chgData name="Matthieu De Mari" userId="dfb708c9-d8dc-439f-9a3b-c772bf4a311c" providerId="ADAL" clId="{F03E28EE-CF2E-4D0C-87FD-01A5960450B2}" dt="2023-02-13T07:30:36.172" v="6" actId="47"/>
        <pc:sldMkLst>
          <pc:docMk/>
          <pc:sldMk cId="2172790633" sldId="389"/>
        </pc:sldMkLst>
      </pc:sldChg>
      <pc:sldChg chg="del">
        <pc:chgData name="Matthieu De Mari" userId="dfb708c9-d8dc-439f-9a3b-c772bf4a311c" providerId="ADAL" clId="{F03E28EE-CF2E-4D0C-87FD-01A5960450B2}" dt="2023-02-13T07:30:41.442" v="7" actId="47"/>
        <pc:sldMkLst>
          <pc:docMk/>
          <pc:sldMk cId="4240371895" sldId="390"/>
        </pc:sldMkLst>
      </pc:sldChg>
      <pc:sldChg chg="del">
        <pc:chgData name="Matthieu De Mari" userId="dfb708c9-d8dc-439f-9a3b-c772bf4a311c" providerId="ADAL" clId="{F03E28EE-CF2E-4D0C-87FD-01A5960450B2}" dt="2023-02-13T07:30:41.442" v="7" actId="47"/>
        <pc:sldMkLst>
          <pc:docMk/>
          <pc:sldMk cId="1927715267" sldId="391"/>
        </pc:sldMkLst>
      </pc:sldChg>
      <pc:sldChg chg="modSp mod">
        <pc:chgData name="Matthieu De Mari" userId="dfb708c9-d8dc-439f-9a3b-c772bf4a311c" providerId="ADAL" clId="{F03E28EE-CF2E-4D0C-87FD-01A5960450B2}" dt="2023-02-13T07:32:25.675" v="64" actId="27636"/>
        <pc:sldMkLst>
          <pc:docMk/>
          <pc:sldMk cId="3440024532" sldId="393"/>
        </pc:sldMkLst>
        <pc:spChg chg="mod">
          <ac:chgData name="Matthieu De Mari" userId="dfb708c9-d8dc-439f-9a3b-c772bf4a311c" providerId="ADAL" clId="{F03E28EE-CF2E-4D0C-87FD-01A5960450B2}" dt="2023-02-13T07:32:25.675" v="64" actId="27636"/>
          <ac:spMkLst>
            <pc:docMk/>
            <pc:sldMk cId="3440024532" sldId="393"/>
            <ac:spMk id="3" creationId="{313B7EB5-F765-3D3B-960C-4F947814B167}"/>
          </ac:spMkLst>
        </pc:spChg>
      </pc:sldChg>
      <pc:sldChg chg="modSp mod">
        <pc:chgData name="Matthieu De Mari" userId="dfb708c9-d8dc-439f-9a3b-c772bf4a311c" providerId="ADAL" clId="{F03E28EE-CF2E-4D0C-87FD-01A5960450B2}" dt="2023-02-13T07:33:26.747" v="126" actId="20577"/>
        <pc:sldMkLst>
          <pc:docMk/>
          <pc:sldMk cId="3219908699" sldId="394"/>
        </pc:sldMkLst>
        <pc:spChg chg="mod">
          <ac:chgData name="Matthieu De Mari" userId="dfb708c9-d8dc-439f-9a3b-c772bf4a311c" providerId="ADAL" clId="{F03E28EE-CF2E-4D0C-87FD-01A5960450B2}" dt="2023-02-13T07:33:26.747" v="126" actId="20577"/>
          <ac:spMkLst>
            <pc:docMk/>
            <pc:sldMk cId="3219908699" sldId="394"/>
            <ac:spMk id="3" creationId="{16F36D4B-4B16-4684-970A-631B83A376BD}"/>
          </ac:spMkLst>
        </pc:spChg>
      </pc:sldChg>
      <pc:sldChg chg="del">
        <pc:chgData name="Matthieu De Mari" userId="dfb708c9-d8dc-439f-9a3b-c772bf4a311c" providerId="ADAL" clId="{F03E28EE-CF2E-4D0C-87FD-01A5960450B2}" dt="2023-02-13T07:34:20.134" v="172" actId="47"/>
        <pc:sldMkLst>
          <pc:docMk/>
          <pc:sldMk cId="1711402621" sldId="399"/>
        </pc:sldMkLst>
      </pc:sldChg>
      <pc:sldChg chg="del">
        <pc:chgData name="Matthieu De Mari" userId="dfb708c9-d8dc-439f-9a3b-c772bf4a311c" providerId="ADAL" clId="{F03E28EE-CF2E-4D0C-87FD-01A5960450B2}" dt="2023-02-13T07:34:21.351" v="173" actId="47"/>
        <pc:sldMkLst>
          <pc:docMk/>
          <pc:sldMk cId="3680206321" sldId="401"/>
        </pc:sldMkLst>
      </pc:sldChg>
      <pc:sldChg chg="del">
        <pc:chgData name="Matthieu De Mari" userId="dfb708c9-d8dc-439f-9a3b-c772bf4a311c" providerId="ADAL" clId="{F03E28EE-CF2E-4D0C-87FD-01A5960450B2}" dt="2023-02-13T07:34:31.357" v="180" actId="47"/>
        <pc:sldMkLst>
          <pc:docMk/>
          <pc:sldMk cId="2961155165" sldId="402"/>
        </pc:sldMkLst>
      </pc:sldChg>
      <pc:sldChg chg="del">
        <pc:chgData name="Matthieu De Mari" userId="dfb708c9-d8dc-439f-9a3b-c772bf4a311c" providerId="ADAL" clId="{F03E28EE-CF2E-4D0C-87FD-01A5960450B2}" dt="2023-02-13T07:34:22.802" v="174" actId="47"/>
        <pc:sldMkLst>
          <pc:docMk/>
          <pc:sldMk cId="2027569327" sldId="403"/>
        </pc:sldMkLst>
      </pc:sldChg>
      <pc:sldChg chg="del">
        <pc:chgData name="Matthieu De Mari" userId="dfb708c9-d8dc-439f-9a3b-c772bf4a311c" providerId="ADAL" clId="{F03E28EE-CF2E-4D0C-87FD-01A5960450B2}" dt="2023-02-13T07:34:24.045" v="175" actId="47"/>
        <pc:sldMkLst>
          <pc:docMk/>
          <pc:sldMk cId="1994190645" sldId="404"/>
        </pc:sldMkLst>
      </pc:sldChg>
      <pc:sldChg chg="del">
        <pc:chgData name="Matthieu De Mari" userId="dfb708c9-d8dc-439f-9a3b-c772bf4a311c" providerId="ADAL" clId="{F03E28EE-CF2E-4D0C-87FD-01A5960450B2}" dt="2023-02-13T07:34:26.055" v="176" actId="47"/>
        <pc:sldMkLst>
          <pc:docMk/>
          <pc:sldMk cId="2169816204" sldId="405"/>
        </pc:sldMkLst>
      </pc:sldChg>
      <pc:sldChg chg="del">
        <pc:chgData name="Matthieu De Mari" userId="dfb708c9-d8dc-439f-9a3b-c772bf4a311c" providerId="ADAL" clId="{F03E28EE-CF2E-4D0C-87FD-01A5960450B2}" dt="2023-02-13T07:34:27.486" v="177" actId="47"/>
        <pc:sldMkLst>
          <pc:docMk/>
          <pc:sldMk cId="2463962519" sldId="406"/>
        </pc:sldMkLst>
      </pc:sldChg>
      <pc:sldChg chg="del">
        <pc:chgData name="Matthieu De Mari" userId="dfb708c9-d8dc-439f-9a3b-c772bf4a311c" providerId="ADAL" clId="{F03E28EE-CF2E-4D0C-87FD-01A5960450B2}" dt="2023-02-13T07:34:28.927" v="178" actId="47"/>
        <pc:sldMkLst>
          <pc:docMk/>
          <pc:sldMk cId="1075644705" sldId="407"/>
        </pc:sldMkLst>
      </pc:sldChg>
      <pc:sldChg chg="del">
        <pc:chgData name="Matthieu De Mari" userId="dfb708c9-d8dc-439f-9a3b-c772bf4a311c" providerId="ADAL" clId="{F03E28EE-CF2E-4D0C-87FD-01A5960450B2}" dt="2023-02-13T07:34:30.211" v="179" actId="47"/>
        <pc:sldMkLst>
          <pc:docMk/>
          <pc:sldMk cId="3707245743" sldId="408"/>
        </pc:sldMkLst>
      </pc:sldChg>
      <pc:sldChg chg="del">
        <pc:chgData name="Matthieu De Mari" userId="dfb708c9-d8dc-439f-9a3b-c772bf4a311c" providerId="ADAL" clId="{F03E28EE-CF2E-4D0C-87FD-01A5960450B2}" dt="2023-02-13T07:34:32.871" v="181" actId="47"/>
        <pc:sldMkLst>
          <pc:docMk/>
          <pc:sldMk cId="3952888474" sldId="409"/>
        </pc:sldMkLst>
      </pc:sldChg>
      <pc:sldChg chg="del">
        <pc:chgData name="Matthieu De Mari" userId="dfb708c9-d8dc-439f-9a3b-c772bf4a311c" providerId="ADAL" clId="{F03E28EE-CF2E-4D0C-87FD-01A5960450B2}" dt="2023-02-13T07:34:34.148" v="182" actId="47"/>
        <pc:sldMkLst>
          <pc:docMk/>
          <pc:sldMk cId="4063861739" sldId="410"/>
        </pc:sldMkLst>
      </pc:sldChg>
      <pc:sldChg chg="del">
        <pc:chgData name="Matthieu De Mari" userId="dfb708c9-d8dc-439f-9a3b-c772bf4a311c" providerId="ADAL" clId="{F03E28EE-CF2E-4D0C-87FD-01A5960450B2}" dt="2023-02-13T07:30:36.172" v="6" actId="47"/>
        <pc:sldMkLst>
          <pc:docMk/>
          <pc:sldMk cId="1181248615" sldId="411"/>
        </pc:sldMkLst>
      </pc:sldChg>
      <pc:sldChg chg="del">
        <pc:chgData name="Matthieu De Mari" userId="dfb708c9-d8dc-439f-9a3b-c772bf4a311c" providerId="ADAL" clId="{F03E28EE-CF2E-4D0C-87FD-01A5960450B2}" dt="2023-02-13T07:30:24.058" v="2" actId="47"/>
        <pc:sldMkLst>
          <pc:docMk/>
          <pc:sldMk cId="177426309" sldId="412"/>
        </pc:sldMkLst>
      </pc:sldChg>
      <pc:sldChg chg="del">
        <pc:chgData name="Matthieu De Mari" userId="dfb708c9-d8dc-439f-9a3b-c772bf4a311c" providerId="ADAL" clId="{F03E28EE-CF2E-4D0C-87FD-01A5960450B2}" dt="2023-02-13T07:30:24.058" v="2" actId="47"/>
        <pc:sldMkLst>
          <pc:docMk/>
          <pc:sldMk cId="3332341980" sldId="413"/>
        </pc:sldMkLst>
      </pc:sldChg>
      <pc:sldChg chg="del">
        <pc:chgData name="Matthieu De Mari" userId="dfb708c9-d8dc-439f-9a3b-c772bf4a311c" providerId="ADAL" clId="{F03E28EE-CF2E-4D0C-87FD-01A5960450B2}" dt="2023-02-13T07:30:24.058" v="2" actId="47"/>
        <pc:sldMkLst>
          <pc:docMk/>
          <pc:sldMk cId="245522249" sldId="414"/>
        </pc:sldMkLst>
      </pc:sldChg>
      <pc:sldChg chg="del">
        <pc:chgData name="Matthieu De Mari" userId="dfb708c9-d8dc-439f-9a3b-c772bf4a311c" providerId="ADAL" clId="{F03E28EE-CF2E-4D0C-87FD-01A5960450B2}" dt="2023-02-13T07:30:26.831" v="4" actId="47"/>
        <pc:sldMkLst>
          <pc:docMk/>
          <pc:sldMk cId="1783145993" sldId="415"/>
        </pc:sldMkLst>
      </pc:sldChg>
      <pc:sldChg chg="del">
        <pc:chgData name="Matthieu De Mari" userId="dfb708c9-d8dc-439f-9a3b-c772bf4a311c" providerId="ADAL" clId="{F03E28EE-CF2E-4D0C-87FD-01A5960450B2}" dt="2023-02-13T07:30:31.239" v="5" actId="47"/>
        <pc:sldMkLst>
          <pc:docMk/>
          <pc:sldMk cId="1371083680" sldId="416"/>
        </pc:sldMkLst>
      </pc:sldChg>
      <pc:sldChg chg="del">
        <pc:chgData name="Matthieu De Mari" userId="dfb708c9-d8dc-439f-9a3b-c772bf4a311c" providerId="ADAL" clId="{F03E28EE-CF2E-4D0C-87FD-01A5960450B2}" dt="2023-02-13T07:30:31.239" v="5" actId="47"/>
        <pc:sldMkLst>
          <pc:docMk/>
          <pc:sldMk cId="4023418379" sldId="417"/>
        </pc:sldMkLst>
      </pc:sldChg>
      <pc:sldChg chg="del">
        <pc:chgData name="Matthieu De Mari" userId="dfb708c9-d8dc-439f-9a3b-c772bf4a311c" providerId="ADAL" clId="{F03E28EE-CF2E-4D0C-87FD-01A5960450B2}" dt="2023-02-13T07:30:31.239" v="5" actId="47"/>
        <pc:sldMkLst>
          <pc:docMk/>
          <pc:sldMk cId="224283772" sldId="418"/>
        </pc:sldMkLst>
      </pc:sldChg>
      <pc:sldChg chg="del">
        <pc:chgData name="Matthieu De Mari" userId="dfb708c9-d8dc-439f-9a3b-c772bf4a311c" providerId="ADAL" clId="{F03E28EE-CF2E-4D0C-87FD-01A5960450B2}" dt="2023-02-13T07:30:31.239" v="5" actId="47"/>
        <pc:sldMkLst>
          <pc:docMk/>
          <pc:sldMk cId="3708842137" sldId="419"/>
        </pc:sldMkLst>
      </pc:sldChg>
      <pc:sldChg chg="del">
        <pc:chgData name="Matthieu De Mari" userId="dfb708c9-d8dc-439f-9a3b-c772bf4a311c" providerId="ADAL" clId="{F03E28EE-CF2E-4D0C-87FD-01A5960450B2}" dt="2023-02-13T07:30:31.239" v="5" actId="47"/>
        <pc:sldMkLst>
          <pc:docMk/>
          <pc:sldMk cId="2609555553" sldId="420"/>
        </pc:sldMkLst>
      </pc:sldChg>
      <pc:sldChg chg="del">
        <pc:chgData name="Matthieu De Mari" userId="dfb708c9-d8dc-439f-9a3b-c772bf4a311c" providerId="ADAL" clId="{F03E28EE-CF2E-4D0C-87FD-01A5960450B2}" dt="2023-02-13T07:30:36.172" v="6" actId="47"/>
        <pc:sldMkLst>
          <pc:docMk/>
          <pc:sldMk cId="3045139746" sldId="421"/>
        </pc:sldMkLst>
      </pc:sldChg>
      <pc:sldChg chg="del">
        <pc:chgData name="Matthieu De Mari" userId="dfb708c9-d8dc-439f-9a3b-c772bf4a311c" providerId="ADAL" clId="{F03E28EE-CF2E-4D0C-87FD-01A5960450B2}" dt="2023-02-13T07:30:36.172" v="6" actId="47"/>
        <pc:sldMkLst>
          <pc:docMk/>
          <pc:sldMk cId="2039872686" sldId="422"/>
        </pc:sldMkLst>
      </pc:sldChg>
      <pc:sldChg chg="del">
        <pc:chgData name="Matthieu De Mari" userId="dfb708c9-d8dc-439f-9a3b-c772bf4a311c" providerId="ADAL" clId="{F03E28EE-CF2E-4D0C-87FD-01A5960450B2}" dt="2023-02-13T07:30:36.172" v="6" actId="47"/>
        <pc:sldMkLst>
          <pc:docMk/>
          <pc:sldMk cId="2521491117" sldId="423"/>
        </pc:sldMkLst>
      </pc:sldChg>
      <pc:sldChg chg="del">
        <pc:chgData name="Matthieu De Mari" userId="dfb708c9-d8dc-439f-9a3b-c772bf4a311c" providerId="ADAL" clId="{F03E28EE-CF2E-4D0C-87FD-01A5960450B2}" dt="2023-02-13T07:30:36.172" v="6" actId="47"/>
        <pc:sldMkLst>
          <pc:docMk/>
          <pc:sldMk cId="4184625518" sldId="425"/>
        </pc:sldMkLst>
      </pc:sldChg>
      <pc:sldChg chg="del">
        <pc:chgData name="Matthieu De Mari" userId="dfb708c9-d8dc-439f-9a3b-c772bf4a311c" providerId="ADAL" clId="{F03E28EE-CF2E-4D0C-87FD-01A5960450B2}" dt="2023-02-13T07:30:36.172" v="6" actId="47"/>
        <pc:sldMkLst>
          <pc:docMk/>
          <pc:sldMk cId="4230880208" sldId="427"/>
        </pc:sldMkLst>
      </pc:sldChg>
      <pc:sldChg chg="del">
        <pc:chgData name="Matthieu De Mari" userId="dfb708c9-d8dc-439f-9a3b-c772bf4a311c" providerId="ADAL" clId="{F03E28EE-CF2E-4D0C-87FD-01A5960450B2}" dt="2023-02-13T07:30:36.172" v="6" actId="47"/>
        <pc:sldMkLst>
          <pc:docMk/>
          <pc:sldMk cId="831301994" sldId="428"/>
        </pc:sldMkLst>
      </pc:sldChg>
      <pc:sldChg chg="del">
        <pc:chgData name="Matthieu De Mari" userId="dfb708c9-d8dc-439f-9a3b-c772bf4a311c" providerId="ADAL" clId="{F03E28EE-CF2E-4D0C-87FD-01A5960450B2}" dt="2023-02-13T07:30:31.239" v="5" actId="47"/>
        <pc:sldMkLst>
          <pc:docMk/>
          <pc:sldMk cId="1219913554" sldId="429"/>
        </pc:sldMkLst>
      </pc:sldChg>
      <pc:sldChg chg="del">
        <pc:chgData name="Matthieu De Mari" userId="dfb708c9-d8dc-439f-9a3b-c772bf4a311c" providerId="ADAL" clId="{F03E28EE-CF2E-4D0C-87FD-01A5960450B2}" dt="2023-02-13T07:30:36.172" v="6" actId="47"/>
        <pc:sldMkLst>
          <pc:docMk/>
          <pc:sldMk cId="3051796628" sldId="430"/>
        </pc:sldMkLst>
      </pc:sldChg>
      <pc:sldChg chg="del">
        <pc:chgData name="Matthieu De Mari" userId="dfb708c9-d8dc-439f-9a3b-c772bf4a311c" providerId="ADAL" clId="{F03E28EE-CF2E-4D0C-87FD-01A5960450B2}" dt="2023-02-13T07:30:36.172" v="6" actId="47"/>
        <pc:sldMkLst>
          <pc:docMk/>
          <pc:sldMk cId="4082682774" sldId="431"/>
        </pc:sldMkLst>
      </pc:sldChg>
      <pc:sldChg chg="del">
        <pc:chgData name="Matthieu De Mari" userId="dfb708c9-d8dc-439f-9a3b-c772bf4a311c" providerId="ADAL" clId="{F03E28EE-CF2E-4D0C-87FD-01A5960450B2}" dt="2023-02-13T07:30:36.172" v="6" actId="47"/>
        <pc:sldMkLst>
          <pc:docMk/>
          <pc:sldMk cId="1461795819" sldId="432"/>
        </pc:sldMkLst>
      </pc:sldChg>
      <pc:sldChg chg="del">
        <pc:chgData name="Matthieu De Mari" userId="dfb708c9-d8dc-439f-9a3b-c772bf4a311c" providerId="ADAL" clId="{F03E28EE-CF2E-4D0C-87FD-01A5960450B2}" dt="2023-02-13T07:30:41.442" v="7" actId="47"/>
        <pc:sldMkLst>
          <pc:docMk/>
          <pc:sldMk cId="118761306" sldId="434"/>
        </pc:sldMkLst>
      </pc:sldChg>
      <pc:sldChg chg="del">
        <pc:chgData name="Matthieu De Mari" userId="dfb708c9-d8dc-439f-9a3b-c772bf4a311c" providerId="ADAL" clId="{F03E28EE-CF2E-4D0C-87FD-01A5960450B2}" dt="2023-02-13T07:30:41.442" v="7" actId="47"/>
        <pc:sldMkLst>
          <pc:docMk/>
          <pc:sldMk cId="1659491344" sldId="437"/>
        </pc:sldMkLst>
      </pc:sldChg>
      <pc:sldChg chg="del">
        <pc:chgData name="Matthieu De Mari" userId="dfb708c9-d8dc-439f-9a3b-c772bf4a311c" providerId="ADAL" clId="{F03E28EE-CF2E-4D0C-87FD-01A5960450B2}" dt="2023-02-13T07:30:41.442" v="7" actId="47"/>
        <pc:sldMkLst>
          <pc:docMk/>
          <pc:sldMk cId="1244784134" sldId="438"/>
        </pc:sldMkLst>
      </pc:sldChg>
      <pc:sldChg chg="del">
        <pc:chgData name="Matthieu De Mari" userId="dfb708c9-d8dc-439f-9a3b-c772bf4a311c" providerId="ADAL" clId="{F03E28EE-CF2E-4D0C-87FD-01A5960450B2}" dt="2023-02-13T07:30:41.442" v="7" actId="47"/>
        <pc:sldMkLst>
          <pc:docMk/>
          <pc:sldMk cId="1222483653" sldId="441"/>
        </pc:sldMkLst>
      </pc:sldChg>
      <pc:sldChg chg="del">
        <pc:chgData name="Matthieu De Mari" userId="dfb708c9-d8dc-439f-9a3b-c772bf4a311c" providerId="ADAL" clId="{F03E28EE-CF2E-4D0C-87FD-01A5960450B2}" dt="2023-02-13T07:30:41.442" v="7" actId="47"/>
        <pc:sldMkLst>
          <pc:docMk/>
          <pc:sldMk cId="112718779" sldId="442"/>
        </pc:sldMkLst>
      </pc:sldChg>
      <pc:sldChg chg="del">
        <pc:chgData name="Matthieu De Mari" userId="dfb708c9-d8dc-439f-9a3b-c772bf4a311c" providerId="ADAL" clId="{F03E28EE-CF2E-4D0C-87FD-01A5960450B2}" dt="2023-02-13T07:30:41.442" v="7" actId="47"/>
        <pc:sldMkLst>
          <pc:docMk/>
          <pc:sldMk cId="3322960319" sldId="443"/>
        </pc:sldMkLst>
      </pc:sldChg>
      <pc:sldChg chg="del">
        <pc:chgData name="Matthieu De Mari" userId="dfb708c9-d8dc-439f-9a3b-c772bf4a311c" providerId="ADAL" clId="{F03E28EE-CF2E-4D0C-87FD-01A5960450B2}" dt="2023-02-13T07:30:41.442" v="7" actId="47"/>
        <pc:sldMkLst>
          <pc:docMk/>
          <pc:sldMk cId="1225659779" sldId="444"/>
        </pc:sldMkLst>
      </pc:sldChg>
      <pc:sldChg chg="del">
        <pc:chgData name="Matthieu De Mari" userId="dfb708c9-d8dc-439f-9a3b-c772bf4a311c" providerId="ADAL" clId="{F03E28EE-CF2E-4D0C-87FD-01A5960450B2}" dt="2023-02-13T07:30:41.442" v="7" actId="47"/>
        <pc:sldMkLst>
          <pc:docMk/>
          <pc:sldMk cId="3704589683" sldId="445"/>
        </pc:sldMkLst>
      </pc:sldChg>
      <pc:sldChg chg="del">
        <pc:chgData name="Matthieu De Mari" userId="dfb708c9-d8dc-439f-9a3b-c772bf4a311c" providerId="ADAL" clId="{F03E28EE-CF2E-4D0C-87FD-01A5960450B2}" dt="2023-02-13T07:30:41.442" v="7" actId="47"/>
        <pc:sldMkLst>
          <pc:docMk/>
          <pc:sldMk cId="4012782326" sldId="446"/>
        </pc:sldMkLst>
      </pc:sldChg>
      <pc:sldChg chg="del">
        <pc:chgData name="Matthieu De Mari" userId="dfb708c9-d8dc-439f-9a3b-c772bf4a311c" providerId="ADAL" clId="{F03E28EE-CF2E-4D0C-87FD-01A5960450B2}" dt="2023-02-13T07:30:41.442" v="7" actId="47"/>
        <pc:sldMkLst>
          <pc:docMk/>
          <pc:sldMk cId="3712174790" sldId="447"/>
        </pc:sldMkLst>
      </pc:sldChg>
      <pc:sldChg chg="del">
        <pc:chgData name="Matthieu De Mari" userId="dfb708c9-d8dc-439f-9a3b-c772bf4a311c" providerId="ADAL" clId="{F03E28EE-CF2E-4D0C-87FD-01A5960450B2}" dt="2023-02-13T07:30:41.442" v="7" actId="47"/>
        <pc:sldMkLst>
          <pc:docMk/>
          <pc:sldMk cId="3758881342" sldId="448"/>
        </pc:sldMkLst>
      </pc:sldChg>
      <pc:sldChg chg="del">
        <pc:chgData name="Matthieu De Mari" userId="dfb708c9-d8dc-439f-9a3b-c772bf4a311c" providerId="ADAL" clId="{F03E28EE-CF2E-4D0C-87FD-01A5960450B2}" dt="2023-02-13T07:30:41.442" v="7" actId="47"/>
        <pc:sldMkLst>
          <pc:docMk/>
          <pc:sldMk cId="800668097" sldId="449"/>
        </pc:sldMkLst>
      </pc:sldChg>
      <pc:sldChg chg="del">
        <pc:chgData name="Matthieu De Mari" userId="dfb708c9-d8dc-439f-9a3b-c772bf4a311c" providerId="ADAL" clId="{F03E28EE-CF2E-4D0C-87FD-01A5960450B2}" dt="2023-02-13T07:30:41.442" v="7" actId="47"/>
        <pc:sldMkLst>
          <pc:docMk/>
          <pc:sldMk cId="3649117414" sldId="450"/>
        </pc:sldMkLst>
      </pc:sldChg>
      <pc:sldChg chg="del">
        <pc:chgData name="Matthieu De Mari" userId="dfb708c9-d8dc-439f-9a3b-c772bf4a311c" providerId="ADAL" clId="{F03E28EE-CF2E-4D0C-87FD-01A5960450B2}" dt="2023-02-13T07:30:41.442" v="7" actId="47"/>
        <pc:sldMkLst>
          <pc:docMk/>
          <pc:sldMk cId="218656728" sldId="451"/>
        </pc:sldMkLst>
      </pc:sldChg>
      <pc:sldChg chg="del">
        <pc:chgData name="Matthieu De Mari" userId="dfb708c9-d8dc-439f-9a3b-c772bf4a311c" providerId="ADAL" clId="{F03E28EE-CF2E-4D0C-87FD-01A5960450B2}" dt="2023-02-13T07:30:41.442" v="7" actId="47"/>
        <pc:sldMkLst>
          <pc:docMk/>
          <pc:sldMk cId="2925855695" sldId="452"/>
        </pc:sldMkLst>
      </pc:sldChg>
      <pc:sldChg chg="del">
        <pc:chgData name="Matthieu De Mari" userId="dfb708c9-d8dc-439f-9a3b-c772bf4a311c" providerId="ADAL" clId="{F03E28EE-CF2E-4D0C-87FD-01A5960450B2}" dt="2023-02-13T07:30:36.172" v="6" actId="47"/>
        <pc:sldMkLst>
          <pc:docMk/>
          <pc:sldMk cId="423807732" sldId="453"/>
        </pc:sldMkLst>
      </pc:sldChg>
      <pc:sldChg chg="del">
        <pc:chgData name="Matthieu De Mari" userId="dfb708c9-d8dc-439f-9a3b-c772bf4a311c" providerId="ADAL" clId="{F03E28EE-CF2E-4D0C-87FD-01A5960450B2}" dt="2023-02-13T07:30:46.943" v="8" actId="47"/>
        <pc:sldMkLst>
          <pc:docMk/>
          <pc:sldMk cId="247058976" sldId="454"/>
        </pc:sldMkLst>
      </pc:sldChg>
      <pc:sldChg chg="modSp mod">
        <pc:chgData name="Matthieu De Mari" userId="dfb708c9-d8dc-439f-9a3b-c772bf4a311c" providerId="ADAL" clId="{F03E28EE-CF2E-4D0C-87FD-01A5960450B2}" dt="2023-02-13T07:34:00.721" v="171" actId="1035"/>
        <pc:sldMkLst>
          <pc:docMk/>
          <pc:sldMk cId="2927433740" sldId="476"/>
        </pc:sldMkLst>
        <pc:spChg chg="mod">
          <ac:chgData name="Matthieu De Mari" userId="dfb708c9-d8dc-439f-9a3b-c772bf4a311c" providerId="ADAL" clId="{F03E28EE-CF2E-4D0C-87FD-01A5960450B2}" dt="2023-02-13T07:33:50.642" v="153" actId="20577"/>
          <ac:spMkLst>
            <pc:docMk/>
            <pc:sldMk cId="2927433740" sldId="476"/>
            <ac:spMk id="6" creationId="{BE9DD2F5-E7EC-2CDC-E0AB-04E5B4F29EE0}"/>
          </ac:spMkLst>
        </pc:spChg>
        <pc:picChg chg="mod">
          <ac:chgData name="Matthieu De Mari" userId="dfb708c9-d8dc-439f-9a3b-c772bf4a311c" providerId="ADAL" clId="{F03E28EE-CF2E-4D0C-87FD-01A5960450B2}" dt="2023-02-13T07:34:00.721" v="171" actId="1035"/>
          <ac:picMkLst>
            <pc:docMk/>
            <pc:sldMk cId="2927433740" sldId="476"/>
            <ac:picMk id="8" creationId="{D21558AE-F271-EC04-E7AF-89A41910953E}"/>
          </ac:picMkLst>
        </pc:picChg>
      </pc:sldChg>
      <pc:sldChg chg="del">
        <pc:chgData name="Matthieu De Mari" userId="dfb708c9-d8dc-439f-9a3b-c772bf4a311c" providerId="ADAL" clId="{F03E28EE-CF2E-4D0C-87FD-01A5960450B2}" dt="2023-02-13T07:34:20.134" v="172" actId="47"/>
        <pc:sldMkLst>
          <pc:docMk/>
          <pc:sldMk cId="683443408" sldId="576"/>
        </pc:sldMkLst>
      </pc:sldChg>
      <pc:sldChg chg="del">
        <pc:chgData name="Matthieu De Mari" userId="dfb708c9-d8dc-439f-9a3b-c772bf4a311c" providerId="ADAL" clId="{F03E28EE-CF2E-4D0C-87FD-01A5960450B2}" dt="2023-02-13T07:34:20.134" v="172" actId="47"/>
        <pc:sldMkLst>
          <pc:docMk/>
          <pc:sldMk cId="2266169685" sldId="577"/>
        </pc:sldMkLst>
      </pc:sldChg>
      <pc:sldChg chg="del">
        <pc:chgData name="Matthieu De Mari" userId="dfb708c9-d8dc-439f-9a3b-c772bf4a311c" providerId="ADAL" clId="{F03E28EE-CF2E-4D0C-87FD-01A5960450B2}" dt="2023-02-13T07:34:20.134" v="172" actId="47"/>
        <pc:sldMkLst>
          <pc:docMk/>
          <pc:sldMk cId="2371376819" sldId="578"/>
        </pc:sldMkLst>
      </pc:sldChg>
      <pc:sldChg chg="del">
        <pc:chgData name="Matthieu De Mari" userId="dfb708c9-d8dc-439f-9a3b-c772bf4a311c" providerId="ADAL" clId="{F03E28EE-CF2E-4D0C-87FD-01A5960450B2}" dt="2023-02-13T07:34:21.351" v="173" actId="47"/>
        <pc:sldMkLst>
          <pc:docMk/>
          <pc:sldMk cId="951667186" sldId="580"/>
        </pc:sldMkLst>
      </pc:sldChg>
      <pc:sldChg chg="del">
        <pc:chgData name="Matthieu De Mari" userId="dfb708c9-d8dc-439f-9a3b-c772bf4a311c" providerId="ADAL" clId="{F03E28EE-CF2E-4D0C-87FD-01A5960450B2}" dt="2023-02-13T07:34:22.802" v="174" actId="47"/>
        <pc:sldMkLst>
          <pc:docMk/>
          <pc:sldMk cId="75459409" sldId="581"/>
        </pc:sldMkLst>
      </pc:sldChg>
      <pc:sldChg chg="del">
        <pc:chgData name="Matthieu De Mari" userId="dfb708c9-d8dc-439f-9a3b-c772bf4a311c" providerId="ADAL" clId="{F03E28EE-CF2E-4D0C-87FD-01A5960450B2}" dt="2023-02-13T07:34:22.802" v="174" actId="47"/>
        <pc:sldMkLst>
          <pc:docMk/>
          <pc:sldMk cId="1817806895" sldId="582"/>
        </pc:sldMkLst>
      </pc:sldChg>
      <pc:sldChg chg="del">
        <pc:chgData name="Matthieu De Mari" userId="dfb708c9-d8dc-439f-9a3b-c772bf4a311c" providerId="ADAL" clId="{F03E28EE-CF2E-4D0C-87FD-01A5960450B2}" dt="2023-02-13T07:34:52.238" v="184" actId="47"/>
        <pc:sldMkLst>
          <pc:docMk/>
          <pc:sldMk cId="1782110643" sldId="583"/>
        </pc:sldMkLst>
      </pc:sldChg>
      <pc:sldChg chg="del">
        <pc:chgData name="Matthieu De Mari" userId="dfb708c9-d8dc-439f-9a3b-c772bf4a311c" providerId="ADAL" clId="{F03E28EE-CF2E-4D0C-87FD-01A5960450B2}" dt="2023-02-13T07:34:59.374" v="186" actId="47"/>
        <pc:sldMkLst>
          <pc:docMk/>
          <pc:sldMk cId="2337881207" sldId="584"/>
        </pc:sldMkLst>
      </pc:sldChg>
      <pc:sldChg chg="del">
        <pc:chgData name="Matthieu De Mari" userId="dfb708c9-d8dc-439f-9a3b-c772bf4a311c" providerId="ADAL" clId="{F03E28EE-CF2E-4D0C-87FD-01A5960450B2}" dt="2023-02-13T07:34:24.045" v="175" actId="47"/>
        <pc:sldMkLst>
          <pc:docMk/>
          <pc:sldMk cId="1735729915" sldId="585"/>
        </pc:sldMkLst>
      </pc:sldChg>
      <pc:sldChg chg="del">
        <pc:chgData name="Matthieu De Mari" userId="dfb708c9-d8dc-439f-9a3b-c772bf4a311c" providerId="ADAL" clId="{F03E28EE-CF2E-4D0C-87FD-01A5960450B2}" dt="2023-02-13T07:34:24.045" v="175" actId="47"/>
        <pc:sldMkLst>
          <pc:docMk/>
          <pc:sldMk cId="1926737508" sldId="586"/>
        </pc:sldMkLst>
      </pc:sldChg>
      <pc:sldChg chg="del">
        <pc:chgData name="Matthieu De Mari" userId="dfb708c9-d8dc-439f-9a3b-c772bf4a311c" providerId="ADAL" clId="{F03E28EE-CF2E-4D0C-87FD-01A5960450B2}" dt="2023-02-13T07:34:24.045" v="175" actId="47"/>
        <pc:sldMkLst>
          <pc:docMk/>
          <pc:sldMk cId="3922996513" sldId="587"/>
        </pc:sldMkLst>
      </pc:sldChg>
      <pc:sldChg chg="del">
        <pc:chgData name="Matthieu De Mari" userId="dfb708c9-d8dc-439f-9a3b-c772bf4a311c" providerId="ADAL" clId="{F03E28EE-CF2E-4D0C-87FD-01A5960450B2}" dt="2023-02-13T07:34:26.055" v="176" actId="47"/>
        <pc:sldMkLst>
          <pc:docMk/>
          <pc:sldMk cId="1934366758" sldId="588"/>
        </pc:sldMkLst>
      </pc:sldChg>
      <pc:sldChg chg="del">
        <pc:chgData name="Matthieu De Mari" userId="dfb708c9-d8dc-439f-9a3b-c772bf4a311c" providerId="ADAL" clId="{F03E28EE-CF2E-4D0C-87FD-01A5960450B2}" dt="2023-02-13T07:34:26.055" v="176" actId="47"/>
        <pc:sldMkLst>
          <pc:docMk/>
          <pc:sldMk cId="3899494995" sldId="589"/>
        </pc:sldMkLst>
      </pc:sldChg>
      <pc:sldChg chg="del">
        <pc:chgData name="Matthieu De Mari" userId="dfb708c9-d8dc-439f-9a3b-c772bf4a311c" providerId="ADAL" clId="{F03E28EE-CF2E-4D0C-87FD-01A5960450B2}" dt="2023-02-13T07:34:26.055" v="176" actId="47"/>
        <pc:sldMkLst>
          <pc:docMk/>
          <pc:sldMk cId="1567279592" sldId="590"/>
        </pc:sldMkLst>
      </pc:sldChg>
      <pc:sldChg chg="del">
        <pc:chgData name="Matthieu De Mari" userId="dfb708c9-d8dc-439f-9a3b-c772bf4a311c" providerId="ADAL" clId="{F03E28EE-CF2E-4D0C-87FD-01A5960450B2}" dt="2023-02-13T07:34:26.055" v="176" actId="47"/>
        <pc:sldMkLst>
          <pc:docMk/>
          <pc:sldMk cId="4050874348" sldId="591"/>
        </pc:sldMkLst>
      </pc:sldChg>
      <pc:sldChg chg="del">
        <pc:chgData name="Matthieu De Mari" userId="dfb708c9-d8dc-439f-9a3b-c772bf4a311c" providerId="ADAL" clId="{F03E28EE-CF2E-4D0C-87FD-01A5960450B2}" dt="2023-02-13T07:34:26.055" v="176" actId="47"/>
        <pc:sldMkLst>
          <pc:docMk/>
          <pc:sldMk cId="2246674724" sldId="592"/>
        </pc:sldMkLst>
      </pc:sldChg>
      <pc:sldChg chg="del">
        <pc:chgData name="Matthieu De Mari" userId="dfb708c9-d8dc-439f-9a3b-c772bf4a311c" providerId="ADAL" clId="{F03E28EE-CF2E-4D0C-87FD-01A5960450B2}" dt="2023-02-13T07:34:26.055" v="176" actId="47"/>
        <pc:sldMkLst>
          <pc:docMk/>
          <pc:sldMk cId="2119276421" sldId="593"/>
        </pc:sldMkLst>
      </pc:sldChg>
      <pc:sldChg chg="del">
        <pc:chgData name="Matthieu De Mari" userId="dfb708c9-d8dc-439f-9a3b-c772bf4a311c" providerId="ADAL" clId="{F03E28EE-CF2E-4D0C-87FD-01A5960450B2}" dt="2023-02-13T07:34:26.055" v="176" actId="47"/>
        <pc:sldMkLst>
          <pc:docMk/>
          <pc:sldMk cId="1845508452" sldId="594"/>
        </pc:sldMkLst>
      </pc:sldChg>
      <pc:sldChg chg="del">
        <pc:chgData name="Matthieu De Mari" userId="dfb708c9-d8dc-439f-9a3b-c772bf4a311c" providerId="ADAL" clId="{F03E28EE-CF2E-4D0C-87FD-01A5960450B2}" dt="2023-02-13T07:35:00.131" v="187" actId="47"/>
        <pc:sldMkLst>
          <pc:docMk/>
          <pc:sldMk cId="3210392543" sldId="595"/>
        </pc:sldMkLst>
      </pc:sldChg>
      <pc:sldChg chg="del">
        <pc:chgData name="Matthieu De Mari" userId="dfb708c9-d8dc-439f-9a3b-c772bf4a311c" providerId="ADAL" clId="{F03E28EE-CF2E-4D0C-87FD-01A5960450B2}" dt="2023-02-13T07:34:26.055" v="176" actId="47"/>
        <pc:sldMkLst>
          <pc:docMk/>
          <pc:sldMk cId="2999490602" sldId="596"/>
        </pc:sldMkLst>
      </pc:sldChg>
      <pc:sldChg chg="del">
        <pc:chgData name="Matthieu De Mari" userId="dfb708c9-d8dc-439f-9a3b-c772bf4a311c" providerId="ADAL" clId="{F03E28EE-CF2E-4D0C-87FD-01A5960450B2}" dt="2023-02-13T07:34:27.486" v="177" actId="47"/>
        <pc:sldMkLst>
          <pc:docMk/>
          <pc:sldMk cId="686175501" sldId="597"/>
        </pc:sldMkLst>
      </pc:sldChg>
      <pc:sldChg chg="modSp mod">
        <pc:chgData name="Matthieu De Mari" userId="dfb708c9-d8dc-439f-9a3b-c772bf4a311c" providerId="ADAL" clId="{F03E28EE-CF2E-4D0C-87FD-01A5960450B2}" dt="2023-02-13T07:31:46.531" v="17" actId="20577"/>
        <pc:sldMkLst>
          <pc:docMk/>
          <pc:sldMk cId="3195395448" sldId="602"/>
        </pc:sldMkLst>
        <pc:spChg chg="mod">
          <ac:chgData name="Matthieu De Mari" userId="dfb708c9-d8dc-439f-9a3b-c772bf4a311c" providerId="ADAL" clId="{F03E28EE-CF2E-4D0C-87FD-01A5960450B2}" dt="2023-02-13T07:31:46.531" v="17" actId="20577"/>
          <ac:spMkLst>
            <pc:docMk/>
            <pc:sldMk cId="3195395448" sldId="602"/>
            <ac:spMk id="3" creationId="{05CE0C93-3C30-8FDD-E264-7A45C291120B}"/>
          </ac:spMkLst>
        </pc:spChg>
      </pc:sldChg>
      <pc:sldChg chg="del">
        <pc:chgData name="Matthieu De Mari" userId="dfb708c9-d8dc-439f-9a3b-c772bf4a311c" providerId="ADAL" clId="{F03E28EE-CF2E-4D0C-87FD-01A5960450B2}" dt="2023-02-13T07:34:28.927" v="178" actId="47"/>
        <pc:sldMkLst>
          <pc:docMk/>
          <pc:sldMk cId="2367070699" sldId="603"/>
        </pc:sldMkLst>
      </pc:sldChg>
      <pc:sldChg chg="del">
        <pc:chgData name="Matthieu De Mari" userId="dfb708c9-d8dc-439f-9a3b-c772bf4a311c" providerId="ADAL" clId="{F03E28EE-CF2E-4D0C-87FD-01A5960450B2}" dt="2023-02-13T07:34:28.927" v="178" actId="47"/>
        <pc:sldMkLst>
          <pc:docMk/>
          <pc:sldMk cId="2997330392" sldId="604"/>
        </pc:sldMkLst>
      </pc:sldChg>
      <pc:sldChg chg="del">
        <pc:chgData name="Matthieu De Mari" userId="dfb708c9-d8dc-439f-9a3b-c772bf4a311c" providerId="ADAL" clId="{F03E28EE-CF2E-4D0C-87FD-01A5960450B2}" dt="2023-02-13T07:34:28.927" v="178" actId="47"/>
        <pc:sldMkLst>
          <pc:docMk/>
          <pc:sldMk cId="2043300501" sldId="605"/>
        </pc:sldMkLst>
      </pc:sldChg>
      <pc:sldChg chg="del">
        <pc:chgData name="Matthieu De Mari" userId="dfb708c9-d8dc-439f-9a3b-c772bf4a311c" providerId="ADAL" clId="{F03E28EE-CF2E-4D0C-87FD-01A5960450B2}" dt="2023-02-13T07:34:28.927" v="178" actId="47"/>
        <pc:sldMkLst>
          <pc:docMk/>
          <pc:sldMk cId="4004938351" sldId="606"/>
        </pc:sldMkLst>
      </pc:sldChg>
      <pc:sldChg chg="del">
        <pc:chgData name="Matthieu De Mari" userId="dfb708c9-d8dc-439f-9a3b-c772bf4a311c" providerId="ADAL" clId="{F03E28EE-CF2E-4D0C-87FD-01A5960450B2}" dt="2023-02-13T07:34:30.211" v="179" actId="47"/>
        <pc:sldMkLst>
          <pc:docMk/>
          <pc:sldMk cId="76977210" sldId="607"/>
        </pc:sldMkLst>
      </pc:sldChg>
      <pc:sldChg chg="del">
        <pc:chgData name="Matthieu De Mari" userId="dfb708c9-d8dc-439f-9a3b-c772bf4a311c" providerId="ADAL" clId="{F03E28EE-CF2E-4D0C-87FD-01A5960450B2}" dt="2023-02-13T07:34:30.211" v="179" actId="47"/>
        <pc:sldMkLst>
          <pc:docMk/>
          <pc:sldMk cId="2118779127" sldId="608"/>
        </pc:sldMkLst>
      </pc:sldChg>
      <pc:sldChg chg="del">
        <pc:chgData name="Matthieu De Mari" userId="dfb708c9-d8dc-439f-9a3b-c772bf4a311c" providerId="ADAL" clId="{F03E28EE-CF2E-4D0C-87FD-01A5960450B2}" dt="2023-02-13T07:34:31.357" v="180" actId="47"/>
        <pc:sldMkLst>
          <pc:docMk/>
          <pc:sldMk cId="4054278939" sldId="609"/>
        </pc:sldMkLst>
      </pc:sldChg>
      <pc:sldChg chg="del">
        <pc:chgData name="Matthieu De Mari" userId="dfb708c9-d8dc-439f-9a3b-c772bf4a311c" providerId="ADAL" clId="{F03E28EE-CF2E-4D0C-87FD-01A5960450B2}" dt="2023-02-13T07:34:32.871" v="181" actId="47"/>
        <pc:sldMkLst>
          <pc:docMk/>
          <pc:sldMk cId="712150557" sldId="610"/>
        </pc:sldMkLst>
      </pc:sldChg>
      <pc:sldChg chg="del">
        <pc:chgData name="Matthieu De Mari" userId="dfb708c9-d8dc-439f-9a3b-c772bf4a311c" providerId="ADAL" clId="{F03E28EE-CF2E-4D0C-87FD-01A5960450B2}" dt="2023-02-13T07:34:32.871" v="181" actId="47"/>
        <pc:sldMkLst>
          <pc:docMk/>
          <pc:sldMk cId="3906826756" sldId="611"/>
        </pc:sldMkLst>
      </pc:sldChg>
      <pc:sldChg chg="del">
        <pc:chgData name="Matthieu De Mari" userId="dfb708c9-d8dc-439f-9a3b-c772bf4a311c" providerId="ADAL" clId="{F03E28EE-CF2E-4D0C-87FD-01A5960450B2}" dt="2023-02-13T07:34:32.871" v="181" actId="47"/>
        <pc:sldMkLst>
          <pc:docMk/>
          <pc:sldMk cId="1860638052" sldId="612"/>
        </pc:sldMkLst>
      </pc:sldChg>
      <pc:sldChg chg="del">
        <pc:chgData name="Matthieu De Mari" userId="dfb708c9-d8dc-439f-9a3b-c772bf4a311c" providerId="ADAL" clId="{F03E28EE-CF2E-4D0C-87FD-01A5960450B2}" dt="2023-02-13T07:34:32.871" v="181" actId="47"/>
        <pc:sldMkLst>
          <pc:docMk/>
          <pc:sldMk cId="3114303393" sldId="613"/>
        </pc:sldMkLst>
      </pc:sldChg>
      <pc:sldChg chg="del">
        <pc:chgData name="Matthieu De Mari" userId="dfb708c9-d8dc-439f-9a3b-c772bf4a311c" providerId="ADAL" clId="{F03E28EE-CF2E-4D0C-87FD-01A5960450B2}" dt="2023-02-13T07:34:32.871" v="181" actId="47"/>
        <pc:sldMkLst>
          <pc:docMk/>
          <pc:sldMk cId="3311459905" sldId="614"/>
        </pc:sldMkLst>
      </pc:sldChg>
      <pc:sldChg chg="del">
        <pc:chgData name="Matthieu De Mari" userId="dfb708c9-d8dc-439f-9a3b-c772bf4a311c" providerId="ADAL" clId="{F03E28EE-CF2E-4D0C-87FD-01A5960450B2}" dt="2023-02-13T07:34:32.871" v="181" actId="47"/>
        <pc:sldMkLst>
          <pc:docMk/>
          <pc:sldMk cId="3012661893" sldId="616"/>
        </pc:sldMkLst>
      </pc:sldChg>
      <pc:sldChg chg="del">
        <pc:chgData name="Matthieu De Mari" userId="dfb708c9-d8dc-439f-9a3b-c772bf4a311c" providerId="ADAL" clId="{F03E28EE-CF2E-4D0C-87FD-01A5960450B2}" dt="2023-02-13T07:34:32.871" v="181" actId="47"/>
        <pc:sldMkLst>
          <pc:docMk/>
          <pc:sldMk cId="2000086281" sldId="617"/>
        </pc:sldMkLst>
      </pc:sldChg>
      <pc:sldChg chg="del">
        <pc:chgData name="Matthieu De Mari" userId="dfb708c9-d8dc-439f-9a3b-c772bf4a311c" providerId="ADAL" clId="{F03E28EE-CF2E-4D0C-87FD-01A5960450B2}" dt="2023-02-13T07:34:32.871" v="181" actId="47"/>
        <pc:sldMkLst>
          <pc:docMk/>
          <pc:sldMk cId="2143040470" sldId="618"/>
        </pc:sldMkLst>
      </pc:sldChg>
      <pc:sldChg chg="del">
        <pc:chgData name="Matthieu De Mari" userId="dfb708c9-d8dc-439f-9a3b-c772bf4a311c" providerId="ADAL" clId="{F03E28EE-CF2E-4D0C-87FD-01A5960450B2}" dt="2023-02-13T07:34:54.329" v="185" actId="47"/>
        <pc:sldMkLst>
          <pc:docMk/>
          <pc:sldMk cId="2400758646" sldId="619"/>
        </pc:sldMkLst>
      </pc:sldChg>
      <pc:sldChg chg="modSp add mod">
        <pc:chgData name="Matthieu De Mari" userId="dfb708c9-d8dc-439f-9a3b-c772bf4a311c" providerId="ADAL" clId="{F03E28EE-CF2E-4D0C-87FD-01A5960450B2}" dt="2023-02-13T07:32:45.887" v="103" actId="20577"/>
        <pc:sldMkLst>
          <pc:docMk/>
          <pc:sldMk cId="960521829" sldId="620"/>
        </pc:sldMkLst>
        <pc:spChg chg="mod">
          <ac:chgData name="Matthieu De Mari" userId="dfb708c9-d8dc-439f-9a3b-c772bf4a311c" providerId="ADAL" clId="{F03E28EE-CF2E-4D0C-87FD-01A5960450B2}" dt="2023-02-13T07:32:45.887" v="103" actId="20577"/>
          <ac:spMkLst>
            <pc:docMk/>
            <pc:sldMk cId="960521829" sldId="620"/>
            <ac:spMk id="3" creationId="{313B7EB5-F765-3D3B-960C-4F947814B167}"/>
          </ac:spMkLst>
        </pc:spChg>
      </pc:sldChg>
    </pc:docChg>
  </pc:docChgLst>
  <pc:docChgLst>
    <pc:chgData name="Matthieu De Mari" userId="dfb708c9-d8dc-439f-9a3b-c772bf4a311c" providerId="ADAL" clId="{556C7E6E-9ED7-4F9D-9E55-43EB46A53FAD}"/>
    <pc:docChg chg="undo redo custSel addSld delSld modSld sldOrd addSection delSection modSection">
      <pc:chgData name="Matthieu De Mari" userId="dfb708c9-d8dc-439f-9a3b-c772bf4a311c" providerId="ADAL" clId="{556C7E6E-9ED7-4F9D-9E55-43EB46A53FAD}" dt="2023-02-13T07:29:04.285" v="33721" actId="20577"/>
      <pc:docMkLst>
        <pc:docMk/>
      </pc:docMkLst>
      <pc:sldChg chg="modSp mod">
        <pc:chgData name="Matthieu De Mari" userId="dfb708c9-d8dc-439f-9a3b-c772bf4a311c" providerId="ADAL" clId="{556C7E6E-9ED7-4F9D-9E55-43EB46A53FAD}" dt="2023-02-13T06:10:18.793" v="28304" actId="113"/>
        <pc:sldMkLst>
          <pc:docMk/>
          <pc:sldMk cId="3442501962" sldId="257"/>
        </pc:sldMkLst>
        <pc:spChg chg="mod">
          <ac:chgData name="Matthieu De Mari" userId="dfb708c9-d8dc-439f-9a3b-c772bf4a311c" providerId="ADAL" clId="{556C7E6E-9ED7-4F9D-9E55-43EB46A53FAD}" dt="2023-02-09T04:59:24.454" v="1" actId="20577"/>
          <ac:spMkLst>
            <pc:docMk/>
            <pc:sldMk cId="3442501962" sldId="257"/>
            <ac:spMk id="2" creationId="{49D40417-A4D3-4CE8-96E7-708E2439AE7B}"/>
          </ac:spMkLst>
        </pc:spChg>
        <pc:spChg chg="mod">
          <ac:chgData name="Matthieu De Mari" userId="dfb708c9-d8dc-439f-9a3b-c772bf4a311c" providerId="ADAL" clId="{556C7E6E-9ED7-4F9D-9E55-43EB46A53FAD}" dt="2023-02-13T06:10:18.793" v="28304" actId="113"/>
          <ac:spMkLst>
            <pc:docMk/>
            <pc:sldMk cId="3442501962" sldId="257"/>
            <ac:spMk id="3" creationId="{35995840-A9D9-479A-A34F-EA7DC229D38E}"/>
          </ac:spMkLst>
        </pc:spChg>
      </pc:sldChg>
      <pc:sldChg chg="modSp mod">
        <pc:chgData name="Matthieu De Mari" userId="dfb708c9-d8dc-439f-9a3b-c772bf4a311c" providerId="ADAL" clId="{556C7E6E-9ED7-4F9D-9E55-43EB46A53FAD}" dt="2023-02-13T07:24:43.715" v="33121" actId="21"/>
        <pc:sldMkLst>
          <pc:docMk/>
          <pc:sldMk cId="3880949074" sldId="267"/>
        </pc:sldMkLst>
        <pc:spChg chg="mod">
          <ac:chgData name="Matthieu De Mari" userId="dfb708c9-d8dc-439f-9a3b-c772bf4a311c" providerId="ADAL" clId="{556C7E6E-9ED7-4F9D-9E55-43EB46A53FAD}" dt="2023-02-13T07:24:43.715" v="33121" actId="21"/>
          <ac:spMkLst>
            <pc:docMk/>
            <pc:sldMk cId="3880949074" sldId="267"/>
            <ac:spMk id="3" creationId="{C71C8DD6-14D1-44DF-9843-EFEDF44E39A2}"/>
          </ac:spMkLst>
        </pc:spChg>
      </pc:sldChg>
      <pc:sldChg chg="modSp mod">
        <pc:chgData name="Matthieu De Mari" userId="dfb708c9-d8dc-439f-9a3b-c772bf4a311c" providerId="ADAL" clId="{556C7E6E-9ED7-4F9D-9E55-43EB46A53FAD}" dt="2023-02-13T07:29:04.285" v="33721" actId="20577"/>
        <pc:sldMkLst>
          <pc:docMk/>
          <pc:sldMk cId="1036081419" sldId="346"/>
        </pc:sldMkLst>
        <pc:spChg chg="mod">
          <ac:chgData name="Matthieu De Mari" userId="dfb708c9-d8dc-439f-9a3b-c772bf4a311c" providerId="ADAL" clId="{556C7E6E-9ED7-4F9D-9E55-43EB46A53FAD}" dt="2023-02-09T04:59:28.522" v="9" actId="20577"/>
          <ac:spMkLst>
            <pc:docMk/>
            <pc:sldMk cId="1036081419" sldId="346"/>
            <ac:spMk id="2" creationId="{11A08BA8-9DEC-4471-8590-434E8D8BB4A0}"/>
          </ac:spMkLst>
        </pc:spChg>
        <pc:spChg chg="mod">
          <ac:chgData name="Matthieu De Mari" userId="dfb708c9-d8dc-439f-9a3b-c772bf4a311c" providerId="ADAL" clId="{556C7E6E-9ED7-4F9D-9E55-43EB46A53FAD}" dt="2023-02-13T07:27:44.790" v="33479" actId="20577"/>
          <ac:spMkLst>
            <pc:docMk/>
            <pc:sldMk cId="1036081419" sldId="346"/>
            <ac:spMk id="3" creationId="{47E3549C-D723-41E6-8478-270ACE043694}"/>
          </ac:spMkLst>
        </pc:spChg>
        <pc:spChg chg="mod">
          <ac:chgData name="Matthieu De Mari" userId="dfb708c9-d8dc-439f-9a3b-c772bf4a311c" providerId="ADAL" clId="{556C7E6E-9ED7-4F9D-9E55-43EB46A53FAD}" dt="2023-02-13T07:29:04.285" v="33721" actId="20577"/>
          <ac:spMkLst>
            <pc:docMk/>
            <pc:sldMk cId="1036081419" sldId="346"/>
            <ac:spMk id="4" creationId="{7E420A50-DCDA-4FEF-986F-775F53063E3A}"/>
          </ac:spMkLst>
        </pc:spChg>
      </pc:sldChg>
      <pc:sldChg chg="modSp mod">
        <pc:chgData name="Matthieu De Mari" userId="dfb708c9-d8dc-439f-9a3b-c772bf4a311c" providerId="ADAL" clId="{556C7E6E-9ED7-4F9D-9E55-43EB46A53FAD}" dt="2023-02-10T05:10:30.169" v="8084" actId="20577"/>
        <pc:sldMkLst>
          <pc:docMk/>
          <pc:sldMk cId="1040156172" sldId="377"/>
        </pc:sldMkLst>
        <pc:spChg chg="mod">
          <ac:chgData name="Matthieu De Mari" userId="dfb708c9-d8dc-439f-9a3b-c772bf4a311c" providerId="ADAL" clId="{556C7E6E-9ED7-4F9D-9E55-43EB46A53FAD}" dt="2023-02-10T05:10:30.169" v="8084"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556C7E6E-9ED7-4F9D-9E55-43EB46A53FAD}" dt="2023-02-09T07:20:29.703" v="3443"/>
        <pc:sldMkLst>
          <pc:docMk/>
          <pc:sldMk cId="3210086446" sldId="378"/>
        </pc:sldMkLst>
        <pc:spChg chg="del mod ord">
          <ac:chgData name="Matthieu De Mari" userId="dfb708c9-d8dc-439f-9a3b-c772bf4a311c" providerId="ADAL" clId="{556C7E6E-9ED7-4F9D-9E55-43EB46A53FAD}" dt="2023-02-09T05:02:53.327" v="14" actId="700"/>
          <ac:spMkLst>
            <pc:docMk/>
            <pc:sldMk cId="3210086446" sldId="378"/>
            <ac:spMk id="2" creationId="{C4DB9CAC-3294-8F6A-F00D-1774A9297423}"/>
          </ac:spMkLst>
        </pc:spChg>
        <pc:spChg chg="del mod ord">
          <ac:chgData name="Matthieu De Mari" userId="dfb708c9-d8dc-439f-9a3b-c772bf4a311c" providerId="ADAL" clId="{556C7E6E-9ED7-4F9D-9E55-43EB46A53FAD}" dt="2023-02-09T05:02:53.327" v="14" actId="700"/>
          <ac:spMkLst>
            <pc:docMk/>
            <pc:sldMk cId="3210086446" sldId="378"/>
            <ac:spMk id="3" creationId="{1BC33D0E-67B2-4536-F55A-2F0DDCEE1E3E}"/>
          </ac:spMkLst>
        </pc:spChg>
        <pc:spChg chg="add mod ord">
          <ac:chgData name="Matthieu De Mari" userId="dfb708c9-d8dc-439f-9a3b-c772bf4a311c" providerId="ADAL" clId="{556C7E6E-9ED7-4F9D-9E55-43EB46A53FAD}" dt="2023-02-09T05:03:06.933" v="43" actId="20577"/>
          <ac:spMkLst>
            <pc:docMk/>
            <pc:sldMk cId="3210086446" sldId="378"/>
            <ac:spMk id="4" creationId="{4A3AB63F-9971-C1A7-2DA1-1A01A4993150}"/>
          </ac:spMkLst>
        </pc:spChg>
        <pc:spChg chg="add mod ord">
          <ac:chgData name="Matthieu De Mari" userId="dfb708c9-d8dc-439f-9a3b-c772bf4a311c" providerId="ADAL" clId="{556C7E6E-9ED7-4F9D-9E55-43EB46A53FAD}" dt="2023-02-09T07:00:46.962" v="2005" actId="113"/>
          <ac:spMkLst>
            <pc:docMk/>
            <pc:sldMk cId="3210086446" sldId="378"/>
            <ac:spMk id="5" creationId="{A97445D3-1D51-1E51-82DE-9C3B128B43CC}"/>
          </ac:spMkLst>
        </pc:spChg>
        <pc:spChg chg="add del mod ord">
          <ac:chgData name="Matthieu De Mari" userId="dfb708c9-d8dc-439f-9a3b-c772bf4a311c" providerId="ADAL" clId="{556C7E6E-9ED7-4F9D-9E55-43EB46A53FAD}" dt="2023-02-09T05:02:59.820" v="16" actId="478"/>
          <ac:spMkLst>
            <pc:docMk/>
            <pc:sldMk cId="3210086446" sldId="378"/>
            <ac:spMk id="6" creationId="{7CCBFF42-AFCD-1C57-F8DA-7345D37A1BB5}"/>
          </ac:spMkLst>
        </pc:spChg>
        <pc:spChg chg="add del mod">
          <ac:chgData name="Matthieu De Mari" userId="dfb708c9-d8dc-439f-9a3b-c772bf4a311c" providerId="ADAL" clId="{556C7E6E-9ED7-4F9D-9E55-43EB46A53FAD}" dt="2023-02-09T07:03:26.261" v="2178" actId="478"/>
          <ac:spMkLst>
            <pc:docMk/>
            <pc:sldMk cId="3210086446" sldId="378"/>
            <ac:spMk id="8" creationId="{2A09D955-9DD6-7BF1-A863-9E89CE18B399}"/>
          </ac:spMkLst>
        </pc:spChg>
        <pc:picChg chg="add del mod modCrop">
          <ac:chgData name="Matthieu De Mari" userId="dfb708c9-d8dc-439f-9a3b-c772bf4a311c" providerId="ADAL" clId="{556C7E6E-9ED7-4F9D-9E55-43EB46A53FAD}" dt="2023-02-09T07:03:25.222" v="2177" actId="478"/>
          <ac:picMkLst>
            <pc:docMk/>
            <pc:sldMk cId="3210086446" sldId="378"/>
            <ac:picMk id="7" creationId="{04CDCE7C-7E08-FB78-9B4D-BD7134C4B4F0}"/>
          </ac:picMkLst>
        </pc:picChg>
        <pc:picChg chg="add mod">
          <ac:chgData name="Matthieu De Mari" userId="dfb708c9-d8dc-439f-9a3b-c772bf4a311c" providerId="ADAL" clId="{556C7E6E-9ED7-4F9D-9E55-43EB46A53FAD}" dt="2023-02-09T07:20:29.703" v="3443"/>
          <ac:picMkLst>
            <pc:docMk/>
            <pc:sldMk cId="3210086446" sldId="378"/>
            <ac:picMk id="9" creationId="{FA9290F7-961F-9AC0-462E-40885BD9A7D2}"/>
          </ac:picMkLst>
        </pc:picChg>
      </pc:sldChg>
      <pc:sldChg chg="addSp delSp modSp new mod modClrScheme chgLayout">
        <pc:chgData name="Matthieu De Mari" userId="dfb708c9-d8dc-439f-9a3b-c772bf4a311c" providerId="ADAL" clId="{556C7E6E-9ED7-4F9D-9E55-43EB46A53FAD}" dt="2023-02-09T07:22:28.151" v="3471"/>
        <pc:sldMkLst>
          <pc:docMk/>
          <pc:sldMk cId="2982337869" sldId="379"/>
        </pc:sldMkLst>
        <pc:spChg chg="del mod ord">
          <ac:chgData name="Matthieu De Mari" userId="dfb708c9-d8dc-439f-9a3b-c772bf4a311c" providerId="ADAL" clId="{556C7E6E-9ED7-4F9D-9E55-43EB46A53FAD}" dt="2023-02-09T05:07:41.229" v="120" actId="700"/>
          <ac:spMkLst>
            <pc:docMk/>
            <pc:sldMk cId="2982337869" sldId="379"/>
            <ac:spMk id="2" creationId="{81E9B0FD-72A8-169A-B9F9-ECB216ADDC38}"/>
          </ac:spMkLst>
        </pc:spChg>
        <pc:spChg chg="mod ord">
          <ac:chgData name="Matthieu De Mari" userId="dfb708c9-d8dc-439f-9a3b-c772bf4a311c" providerId="ADAL" clId="{556C7E6E-9ED7-4F9D-9E55-43EB46A53FAD}" dt="2023-02-09T07:08:00.170" v="2345" actId="27636"/>
          <ac:spMkLst>
            <pc:docMk/>
            <pc:sldMk cId="2982337869" sldId="379"/>
            <ac:spMk id="3" creationId="{2C3CD041-376E-466F-555F-3D88AEDF9C26}"/>
          </ac:spMkLst>
        </pc:spChg>
        <pc:spChg chg="del">
          <ac:chgData name="Matthieu De Mari" userId="dfb708c9-d8dc-439f-9a3b-c772bf4a311c" providerId="ADAL" clId="{556C7E6E-9ED7-4F9D-9E55-43EB46A53FAD}" dt="2023-02-09T05:06:15.619" v="116" actId="478"/>
          <ac:spMkLst>
            <pc:docMk/>
            <pc:sldMk cId="2982337869" sldId="379"/>
            <ac:spMk id="4" creationId="{ACFA2CD2-380D-EA8F-07BE-B3FDC0F9CD12}"/>
          </ac:spMkLst>
        </pc:spChg>
        <pc:spChg chg="add mod ord">
          <ac:chgData name="Matthieu De Mari" userId="dfb708c9-d8dc-439f-9a3b-c772bf4a311c" providerId="ADAL" clId="{556C7E6E-9ED7-4F9D-9E55-43EB46A53FAD}" dt="2023-02-09T07:22:20.161" v="3468" actId="20577"/>
          <ac:spMkLst>
            <pc:docMk/>
            <pc:sldMk cId="2982337869" sldId="379"/>
            <ac:spMk id="5" creationId="{95B3296E-DA12-22A7-32BE-2D0AD6D165D5}"/>
          </ac:spMkLst>
        </pc:spChg>
        <pc:picChg chg="add del mod">
          <ac:chgData name="Matthieu De Mari" userId="dfb708c9-d8dc-439f-9a3b-c772bf4a311c" providerId="ADAL" clId="{556C7E6E-9ED7-4F9D-9E55-43EB46A53FAD}" dt="2023-02-09T07:22:09.828" v="3457" actId="478"/>
          <ac:picMkLst>
            <pc:docMk/>
            <pc:sldMk cId="2982337869" sldId="379"/>
            <ac:picMk id="6" creationId="{5DF1539B-09AB-3E1D-1575-4CA5896E55C1}"/>
          </ac:picMkLst>
        </pc:picChg>
        <pc:picChg chg="add del mod">
          <ac:chgData name="Matthieu De Mari" userId="dfb708c9-d8dc-439f-9a3b-c772bf4a311c" providerId="ADAL" clId="{556C7E6E-9ED7-4F9D-9E55-43EB46A53FAD}" dt="2023-02-09T07:22:11.412" v="3459"/>
          <ac:picMkLst>
            <pc:docMk/>
            <pc:sldMk cId="2982337869" sldId="379"/>
            <ac:picMk id="7" creationId="{A7ADE0DF-4915-B3C9-DD46-3FFBE3AF30B3}"/>
          </ac:picMkLst>
        </pc:picChg>
        <pc:picChg chg="add del mod">
          <ac:chgData name="Matthieu De Mari" userId="dfb708c9-d8dc-439f-9a3b-c772bf4a311c" providerId="ADAL" clId="{556C7E6E-9ED7-4F9D-9E55-43EB46A53FAD}" dt="2023-02-09T07:22:27.833" v="3470" actId="478"/>
          <ac:picMkLst>
            <pc:docMk/>
            <pc:sldMk cId="2982337869" sldId="379"/>
            <ac:picMk id="8" creationId="{B546B03D-9FEB-9137-E00E-C8DBA9E9F46D}"/>
          </ac:picMkLst>
        </pc:picChg>
        <pc:picChg chg="add mod">
          <ac:chgData name="Matthieu De Mari" userId="dfb708c9-d8dc-439f-9a3b-c772bf4a311c" providerId="ADAL" clId="{556C7E6E-9ED7-4F9D-9E55-43EB46A53FAD}" dt="2023-02-09T07:22:28.151" v="3471"/>
          <ac:picMkLst>
            <pc:docMk/>
            <pc:sldMk cId="2982337869" sldId="379"/>
            <ac:picMk id="9" creationId="{BD49C004-ECDA-9597-1C9E-D0B51E04854C}"/>
          </ac:picMkLst>
        </pc:picChg>
      </pc:sldChg>
      <pc:sldChg chg="addSp delSp modSp new mod">
        <pc:chgData name="Matthieu De Mari" userId="dfb708c9-d8dc-439f-9a3b-c772bf4a311c" providerId="ADAL" clId="{556C7E6E-9ED7-4F9D-9E55-43EB46A53FAD}" dt="2023-02-09T06:55:51.316" v="1480" actId="20577"/>
        <pc:sldMkLst>
          <pc:docMk/>
          <pc:sldMk cId="2887811995" sldId="380"/>
        </pc:sldMkLst>
        <pc:spChg chg="mod">
          <ac:chgData name="Matthieu De Mari" userId="dfb708c9-d8dc-439f-9a3b-c772bf4a311c" providerId="ADAL" clId="{556C7E6E-9ED7-4F9D-9E55-43EB46A53FAD}" dt="2023-02-09T05:03:14.203" v="66" actId="20577"/>
          <ac:spMkLst>
            <pc:docMk/>
            <pc:sldMk cId="2887811995" sldId="380"/>
            <ac:spMk id="2" creationId="{A228376B-BD81-9A0E-3ECE-D6981190EF76}"/>
          </ac:spMkLst>
        </pc:spChg>
        <pc:spChg chg="mod">
          <ac:chgData name="Matthieu De Mari" userId="dfb708c9-d8dc-439f-9a3b-c772bf4a311c" providerId="ADAL" clId="{556C7E6E-9ED7-4F9D-9E55-43EB46A53FAD}" dt="2023-02-09T06:55:51.316" v="1480" actId="20577"/>
          <ac:spMkLst>
            <pc:docMk/>
            <pc:sldMk cId="2887811995" sldId="380"/>
            <ac:spMk id="3" creationId="{33F66BDF-1E5A-1190-A3C8-5EF6FBA3195D}"/>
          </ac:spMkLst>
        </pc:spChg>
        <pc:spChg chg="del">
          <ac:chgData name="Matthieu De Mari" userId="dfb708c9-d8dc-439f-9a3b-c772bf4a311c" providerId="ADAL" clId="{556C7E6E-9ED7-4F9D-9E55-43EB46A53FAD}" dt="2023-02-09T05:03:16.647" v="67" actId="478"/>
          <ac:spMkLst>
            <pc:docMk/>
            <pc:sldMk cId="2887811995" sldId="380"/>
            <ac:spMk id="4" creationId="{CDBA4D56-C384-CC52-5F42-9402334A99CF}"/>
          </ac:spMkLst>
        </pc:spChg>
        <pc:picChg chg="add del mod">
          <ac:chgData name="Matthieu De Mari" userId="dfb708c9-d8dc-439f-9a3b-c772bf4a311c" providerId="ADAL" clId="{556C7E6E-9ED7-4F9D-9E55-43EB46A53FAD}" dt="2023-02-09T05:03:23.967" v="77" actId="21"/>
          <ac:picMkLst>
            <pc:docMk/>
            <pc:sldMk cId="2887811995" sldId="380"/>
            <ac:picMk id="6" creationId="{03539EF0-BC35-85FD-4BC8-FB26614DE502}"/>
          </ac:picMkLst>
        </pc:picChg>
        <pc:picChg chg="add mod modCrop">
          <ac:chgData name="Matthieu De Mari" userId="dfb708c9-d8dc-439f-9a3b-c772bf4a311c" providerId="ADAL" clId="{556C7E6E-9ED7-4F9D-9E55-43EB46A53FAD}" dt="2023-02-09T05:14:24.278" v="272" actId="1076"/>
          <ac:picMkLst>
            <pc:docMk/>
            <pc:sldMk cId="2887811995" sldId="380"/>
            <ac:picMk id="8" creationId="{432269CF-E7FD-4B23-DF61-B6526AA17F86}"/>
          </ac:picMkLst>
        </pc:picChg>
        <pc:picChg chg="add del mod">
          <ac:chgData name="Matthieu De Mari" userId="dfb708c9-d8dc-439f-9a3b-c772bf4a311c" providerId="ADAL" clId="{556C7E6E-9ED7-4F9D-9E55-43EB46A53FAD}" dt="2023-02-09T06:51:24.741" v="1189" actId="478"/>
          <ac:picMkLst>
            <pc:docMk/>
            <pc:sldMk cId="2887811995" sldId="380"/>
            <ac:picMk id="10" creationId="{DBD0AB7D-3D3D-2027-6F62-FE0E17C5A3A5}"/>
          </ac:picMkLst>
        </pc:picChg>
        <pc:picChg chg="add mod">
          <ac:chgData name="Matthieu De Mari" userId="dfb708c9-d8dc-439f-9a3b-c772bf4a311c" providerId="ADAL" clId="{556C7E6E-9ED7-4F9D-9E55-43EB46A53FAD}" dt="2023-02-09T06:52:30.677" v="1250"/>
          <ac:picMkLst>
            <pc:docMk/>
            <pc:sldMk cId="2887811995" sldId="380"/>
            <ac:picMk id="11" creationId="{DAC5BCC3-69D2-F837-B376-A2FAFB5BAA6B}"/>
          </ac:picMkLst>
        </pc:picChg>
      </pc:sldChg>
      <pc:sldChg chg="modSp add mod">
        <pc:chgData name="Matthieu De Mari" userId="dfb708c9-d8dc-439f-9a3b-c772bf4a311c" providerId="ADAL" clId="{556C7E6E-9ED7-4F9D-9E55-43EB46A53FAD}" dt="2023-02-09T07:07:11.236" v="2342" actId="732"/>
        <pc:sldMkLst>
          <pc:docMk/>
          <pc:sldMk cId="859759441" sldId="381"/>
        </pc:sldMkLst>
        <pc:spChg chg="mod">
          <ac:chgData name="Matthieu De Mari" userId="dfb708c9-d8dc-439f-9a3b-c772bf4a311c" providerId="ADAL" clId="{556C7E6E-9ED7-4F9D-9E55-43EB46A53FAD}" dt="2023-02-09T07:06:21.870" v="2338" actId="20577"/>
          <ac:spMkLst>
            <pc:docMk/>
            <pc:sldMk cId="859759441" sldId="381"/>
            <ac:spMk id="5" creationId="{A97445D3-1D51-1E51-82DE-9C3B128B43CC}"/>
          </ac:spMkLst>
        </pc:spChg>
        <pc:picChg chg="mod modCrop">
          <ac:chgData name="Matthieu De Mari" userId="dfb708c9-d8dc-439f-9a3b-c772bf4a311c" providerId="ADAL" clId="{556C7E6E-9ED7-4F9D-9E55-43EB46A53FAD}" dt="2023-02-09T07:07:11.236" v="2342" actId="732"/>
          <ac:picMkLst>
            <pc:docMk/>
            <pc:sldMk cId="859759441" sldId="381"/>
            <ac:picMk id="7" creationId="{04CDCE7C-7E08-FB78-9B4D-BD7134C4B4F0}"/>
          </ac:picMkLst>
        </pc:picChg>
      </pc:sldChg>
      <pc:sldChg chg="modSp add mod">
        <pc:chgData name="Matthieu De Mari" userId="dfb708c9-d8dc-439f-9a3b-c772bf4a311c" providerId="ADAL" clId="{556C7E6E-9ED7-4F9D-9E55-43EB46A53FAD}" dt="2023-02-09T07:21:15.758" v="3444" actId="732"/>
        <pc:sldMkLst>
          <pc:docMk/>
          <pc:sldMk cId="431154299" sldId="382"/>
        </pc:sldMkLst>
        <pc:spChg chg="mod">
          <ac:chgData name="Matthieu De Mari" userId="dfb708c9-d8dc-439f-9a3b-c772bf4a311c" providerId="ADAL" clId="{556C7E6E-9ED7-4F9D-9E55-43EB46A53FAD}" dt="2023-02-09T07:06:23.204" v="2339" actId="20577"/>
          <ac:spMkLst>
            <pc:docMk/>
            <pc:sldMk cId="431154299" sldId="382"/>
            <ac:spMk id="5" creationId="{A97445D3-1D51-1E51-82DE-9C3B128B43CC}"/>
          </ac:spMkLst>
        </pc:spChg>
        <pc:picChg chg="mod modCrop">
          <ac:chgData name="Matthieu De Mari" userId="dfb708c9-d8dc-439f-9a3b-c772bf4a311c" providerId="ADAL" clId="{556C7E6E-9ED7-4F9D-9E55-43EB46A53FAD}" dt="2023-02-09T07:21:15.758" v="3444" actId="732"/>
          <ac:picMkLst>
            <pc:docMk/>
            <pc:sldMk cId="431154299" sldId="382"/>
            <ac:picMk id="7" creationId="{04CDCE7C-7E08-FB78-9B4D-BD7134C4B4F0}"/>
          </ac:picMkLst>
        </pc:picChg>
      </pc:sldChg>
      <pc:sldChg chg="addSp delSp modSp add mod ord">
        <pc:chgData name="Matthieu De Mari" userId="dfb708c9-d8dc-439f-9a3b-c772bf4a311c" providerId="ADAL" clId="{556C7E6E-9ED7-4F9D-9E55-43EB46A53FAD}" dt="2023-02-09T07:21:38.170" v="3450" actId="14100"/>
        <pc:sldMkLst>
          <pc:docMk/>
          <pc:sldMk cId="2327437784" sldId="383"/>
        </pc:sldMkLst>
        <pc:spChg chg="add del">
          <ac:chgData name="Matthieu De Mari" userId="dfb708c9-d8dc-439f-9a3b-c772bf4a311c" providerId="ADAL" clId="{556C7E6E-9ED7-4F9D-9E55-43EB46A53FAD}" dt="2023-02-09T05:09:52.588" v="238" actId="22"/>
          <ac:spMkLst>
            <pc:docMk/>
            <pc:sldMk cId="2327437784" sldId="383"/>
            <ac:spMk id="3" creationId="{D4FD4F62-48C4-CAFE-E57E-A22A980DF652}"/>
          </ac:spMkLst>
        </pc:spChg>
        <pc:spChg chg="mod">
          <ac:chgData name="Matthieu De Mari" userId="dfb708c9-d8dc-439f-9a3b-c772bf4a311c" providerId="ADAL" clId="{556C7E6E-9ED7-4F9D-9E55-43EB46A53FAD}" dt="2023-02-09T07:06:24.418" v="2340" actId="20577"/>
          <ac:spMkLst>
            <pc:docMk/>
            <pc:sldMk cId="2327437784" sldId="383"/>
            <ac:spMk id="5" creationId="{A97445D3-1D51-1E51-82DE-9C3B128B43CC}"/>
          </ac:spMkLst>
        </pc:spChg>
        <pc:picChg chg="mod modCrop">
          <ac:chgData name="Matthieu De Mari" userId="dfb708c9-d8dc-439f-9a3b-c772bf4a311c" providerId="ADAL" clId="{556C7E6E-9ED7-4F9D-9E55-43EB46A53FAD}" dt="2023-02-09T07:21:38.170" v="3450" actId="14100"/>
          <ac:picMkLst>
            <pc:docMk/>
            <pc:sldMk cId="2327437784" sldId="383"/>
            <ac:picMk id="7" creationId="{04CDCE7C-7E08-FB78-9B4D-BD7134C4B4F0}"/>
          </ac:picMkLst>
        </pc:picChg>
      </pc:sldChg>
      <pc:sldChg chg="addSp delSp modSp new mod modClrScheme chgLayout">
        <pc:chgData name="Matthieu De Mari" userId="dfb708c9-d8dc-439f-9a3b-c772bf4a311c" providerId="ADAL" clId="{556C7E6E-9ED7-4F9D-9E55-43EB46A53FAD}" dt="2023-02-09T07:22:25.253" v="3469" actId="1076"/>
        <pc:sldMkLst>
          <pc:docMk/>
          <pc:sldMk cId="3476699377" sldId="384"/>
        </pc:sldMkLst>
        <pc:spChg chg="mod ord">
          <ac:chgData name="Matthieu De Mari" userId="dfb708c9-d8dc-439f-9a3b-c772bf4a311c" providerId="ADAL" clId="{556C7E6E-9ED7-4F9D-9E55-43EB46A53FAD}" dt="2023-02-09T07:22:17.821" v="3464" actId="20577"/>
          <ac:spMkLst>
            <pc:docMk/>
            <pc:sldMk cId="3476699377" sldId="384"/>
            <ac:spMk id="2" creationId="{70C07374-EFE5-6DAB-BC9A-E96F00D598B0}"/>
          </ac:spMkLst>
        </pc:spChg>
        <pc:spChg chg="del mod ord">
          <ac:chgData name="Matthieu De Mari" userId="dfb708c9-d8dc-439f-9a3b-c772bf4a311c" providerId="ADAL" clId="{556C7E6E-9ED7-4F9D-9E55-43EB46A53FAD}" dt="2023-02-09T05:16:32.690" v="326" actId="700"/>
          <ac:spMkLst>
            <pc:docMk/>
            <pc:sldMk cId="3476699377" sldId="384"/>
            <ac:spMk id="3" creationId="{7D69C8A1-027F-F4C6-D420-5D03D489E4A9}"/>
          </ac:spMkLst>
        </pc:spChg>
        <pc:spChg chg="del">
          <ac:chgData name="Matthieu De Mari" userId="dfb708c9-d8dc-439f-9a3b-c772bf4a311c" providerId="ADAL" clId="{556C7E6E-9ED7-4F9D-9E55-43EB46A53FAD}" dt="2023-02-09T05:16:32.690" v="326" actId="700"/>
          <ac:spMkLst>
            <pc:docMk/>
            <pc:sldMk cId="3476699377" sldId="384"/>
            <ac:spMk id="4" creationId="{F5570C9F-3D96-BC60-F6CD-5D8395A216DB}"/>
          </ac:spMkLst>
        </pc:spChg>
        <pc:spChg chg="add mod ord">
          <ac:chgData name="Matthieu De Mari" userId="dfb708c9-d8dc-439f-9a3b-c772bf4a311c" providerId="ADAL" clId="{556C7E6E-9ED7-4F9D-9E55-43EB46A53FAD}" dt="2023-02-09T07:08:17.822" v="2346" actId="113"/>
          <ac:spMkLst>
            <pc:docMk/>
            <pc:sldMk cId="3476699377" sldId="384"/>
            <ac:spMk id="5" creationId="{8BCFE6A0-A031-CD24-31F0-DC0E8EE2F34C}"/>
          </ac:spMkLst>
        </pc:spChg>
        <pc:picChg chg="add del mod">
          <ac:chgData name="Matthieu De Mari" userId="dfb708c9-d8dc-439f-9a3b-c772bf4a311c" providerId="ADAL" clId="{556C7E6E-9ED7-4F9D-9E55-43EB46A53FAD}" dt="2023-02-09T07:22:00.286" v="3451" actId="478"/>
          <ac:picMkLst>
            <pc:docMk/>
            <pc:sldMk cId="3476699377" sldId="384"/>
            <ac:picMk id="6" creationId="{F54CF0D0-CED5-57A8-F389-2FC3CC88524B}"/>
          </ac:picMkLst>
        </pc:picChg>
        <pc:picChg chg="add mod">
          <ac:chgData name="Matthieu De Mari" userId="dfb708c9-d8dc-439f-9a3b-c772bf4a311c" providerId="ADAL" clId="{556C7E6E-9ED7-4F9D-9E55-43EB46A53FAD}" dt="2023-02-09T07:22:25.253" v="3469" actId="1076"/>
          <ac:picMkLst>
            <pc:docMk/>
            <pc:sldMk cId="3476699377" sldId="384"/>
            <ac:picMk id="7" creationId="{4236BDE6-0011-F03F-F82F-5F494C913E92}"/>
          </ac:picMkLst>
        </pc:picChg>
      </pc:sldChg>
      <pc:sldChg chg="addSp modSp add mod">
        <pc:chgData name="Matthieu De Mari" userId="dfb708c9-d8dc-439f-9a3b-c772bf4a311c" providerId="ADAL" clId="{556C7E6E-9ED7-4F9D-9E55-43EB46A53FAD}" dt="2023-02-09T06:59:05.124" v="1678" actId="20577"/>
        <pc:sldMkLst>
          <pc:docMk/>
          <pc:sldMk cId="1231879250" sldId="385"/>
        </pc:sldMkLst>
        <pc:spChg chg="mod">
          <ac:chgData name="Matthieu De Mari" userId="dfb708c9-d8dc-439f-9a3b-c772bf4a311c" providerId="ADAL" clId="{556C7E6E-9ED7-4F9D-9E55-43EB46A53FAD}" dt="2023-02-09T06:59:05.124" v="1678" actId="20577"/>
          <ac:spMkLst>
            <pc:docMk/>
            <pc:sldMk cId="1231879250" sldId="385"/>
            <ac:spMk id="3" creationId="{33F66BDF-1E5A-1190-A3C8-5EF6FBA3195D}"/>
          </ac:spMkLst>
        </pc:spChg>
        <pc:picChg chg="add mod">
          <ac:chgData name="Matthieu De Mari" userId="dfb708c9-d8dc-439f-9a3b-c772bf4a311c" providerId="ADAL" clId="{556C7E6E-9ED7-4F9D-9E55-43EB46A53FAD}" dt="2023-02-09T06:58:52.213" v="1657" actId="1076"/>
          <ac:picMkLst>
            <pc:docMk/>
            <pc:sldMk cId="1231879250" sldId="385"/>
            <ac:picMk id="5" creationId="{20CE27C5-29C0-AA6C-0AC1-7DCFED2BABBD}"/>
          </ac:picMkLst>
        </pc:picChg>
      </pc:sldChg>
      <pc:sldChg chg="modSp new mod">
        <pc:chgData name="Matthieu De Mari" userId="dfb708c9-d8dc-439f-9a3b-c772bf4a311c" providerId="ADAL" clId="{556C7E6E-9ED7-4F9D-9E55-43EB46A53FAD}" dt="2023-02-09T07:19:27.101" v="3438" actId="14100"/>
        <pc:sldMkLst>
          <pc:docMk/>
          <pc:sldMk cId="3343917742" sldId="386"/>
        </pc:sldMkLst>
        <pc:spChg chg="mod">
          <ac:chgData name="Matthieu De Mari" userId="dfb708c9-d8dc-439f-9a3b-c772bf4a311c" providerId="ADAL" clId="{556C7E6E-9ED7-4F9D-9E55-43EB46A53FAD}" dt="2023-02-09T07:08:42.837" v="2387" actId="20577"/>
          <ac:spMkLst>
            <pc:docMk/>
            <pc:sldMk cId="3343917742" sldId="386"/>
            <ac:spMk id="2" creationId="{2BAF63B4-1786-FB0C-4572-8BD6CFB4D3B7}"/>
          </ac:spMkLst>
        </pc:spChg>
        <pc:spChg chg="mod">
          <ac:chgData name="Matthieu De Mari" userId="dfb708c9-d8dc-439f-9a3b-c772bf4a311c" providerId="ADAL" clId="{556C7E6E-9ED7-4F9D-9E55-43EB46A53FAD}" dt="2023-02-09T07:19:27.101" v="3438" actId="14100"/>
          <ac:spMkLst>
            <pc:docMk/>
            <pc:sldMk cId="3343917742" sldId="386"/>
            <ac:spMk id="3" creationId="{F5584164-1537-9A5B-A439-82B2182BA892}"/>
          </ac:spMkLst>
        </pc:spChg>
      </pc:sldChg>
      <pc:sldChg chg="new del">
        <pc:chgData name="Matthieu De Mari" userId="dfb708c9-d8dc-439f-9a3b-c772bf4a311c" providerId="ADAL" clId="{556C7E6E-9ED7-4F9D-9E55-43EB46A53FAD}" dt="2023-02-09T07:20:09.236" v="3442" actId="47"/>
        <pc:sldMkLst>
          <pc:docMk/>
          <pc:sldMk cId="2679943120" sldId="387"/>
        </pc:sldMkLst>
      </pc:sldChg>
      <pc:sldChg chg="addSp modSp new mod modClrScheme chgLayout">
        <pc:chgData name="Matthieu De Mari" userId="dfb708c9-d8dc-439f-9a3b-c772bf4a311c" providerId="ADAL" clId="{556C7E6E-9ED7-4F9D-9E55-43EB46A53FAD}" dt="2023-02-09T07:30:38.673" v="3653" actId="207"/>
        <pc:sldMkLst>
          <pc:docMk/>
          <pc:sldMk cId="3388232958" sldId="388"/>
        </pc:sldMkLst>
        <pc:spChg chg="mod ord">
          <ac:chgData name="Matthieu De Mari" userId="dfb708c9-d8dc-439f-9a3b-c772bf4a311c" providerId="ADAL" clId="{556C7E6E-9ED7-4F9D-9E55-43EB46A53FAD}" dt="2023-02-09T07:28:53.742" v="3571" actId="700"/>
          <ac:spMkLst>
            <pc:docMk/>
            <pc:sldMk cId="3388232958" sldId="388"/>
            <ac:spMk id="2" creationId="{675C51B9-1C83-B006-5EBD-5A0427C6F480}"/>
          </ac:spMkLst>
        </pc:spChg>
        <pc:spChg chg="mod ord">
          <ac:chgData name="Matthieu De Mari" userId="dfb708c9-d8dc-439f-9a3b-c772bf4a311c" providerId="ADAL" clId="{556C7E6E-9ED7-4F9D-9E55-43EB46A53FAD}" dt="2023-02-09T07:30:38.673" v="3653" actId="207"/>
          <ac:spMkLst>
            <pc:docMk/>
            <pc:sldMk cId="3388232958" sldId="388"/>
            <ac:spMk id="3" creationId="{2B9DC721-309A-2C82-0DAA-1F45A4E1C7EE}"/>
          </ac:spMkLst>
        </pc:spChg>
        <pc:spChg chg="add mod ord">
          <ac:chgData name="Matthieu De Mari" userId="dfb708c9-d8dc-439f-9a3b-c772bf4a311c" providerId="ADAL" clId="{556C7E6E-9ED7-4F9D-9E55-43EB46A53FAD}" dt="2023-02-09T07:30:18.799" v="3647" actId="27636"/>
          <ac:spMkLst>
            <pc:docMk/>
            <pc:sldMk cId="3388232958" sldId="388"/>
            <ac:spMk id="4" creationId="{393BDE7B-1670-E750-9E81-D8A6D403507B}"/>
          </ac:spMkLst>
        </pc:spChg>
      </pc:sldChg>
      <pc:sldChg chg="addSp delSp modSp new mod modClrScheme chgLayout">
        <pc:chgData name="Matthieu De Mari" userId="dfb708c9-d8dc-439f-9a3b-c772bf4a311c" providerId="ADAL" clId="{556C7E6E-9ED7-4F9D-9E55-43EB46A53FAD}" dt="2023-02-09T08:28:16.782" v="5905" actId="14100"/>
        <pc:sldMkLst>
          <pc:docMk/>
          <pc:sldMk cId="2172790633" sldId="389"/>
        </pc:sldMkLst>
        <pc:spChg chg="mod ord">
          <ac:chgData name="Matthieu De Mari" userId="dfb708c9-d8dc-439f-9a3b-c772bf4a311c" providerId="ADAL" clId="{556C7E6E-9ED7-4F9D-9E55-43EB46A53FAD}" dt="2023-02-09T08:26:23.539" v="5823" actId="20577"/>
          <ac:spMkLst>
            <pc:docMk/>
            <pc:sldMk cId="2172790633" sldId="389"/>
            <ac:spMk id="2" creationId="{3D95E799-7684-A653-9672-5659F1D59B21}"/>
          </ac:spMkLst>
        </pc:spChg>
        <pc:spChg chg="del mod ord">
          <ac:chgData name="Matthieu De Mari" userId="dfb708c9-d8dc-439f-9a3b-c772bf4a311c" providerId="ADAL" clId="{556C7E6E-9ED7-4F9D-9E55-43EB46A53FAD}" dt="2023-02-09T08:25:58.651" v="5749" actId="700"/>
          <ac:spMkLst>
            <pc:docMk/>
            <pc:sldMk cId="2172790633" sldId="389"/>
            <ac:spMk id="3" creationId="{673C3C96-E1D3-7939-8231-C7CB9ABE6489}"/>
          </ac:spMkLst>
        </pc:spChg>
        <pc:spChg chg="add mod ord">
          <ac:chgData name="Matthieu De Mari" userId="dfb708c9-d8dc-439f-9a3b-c772bf4a311c" providerId="ADAL" clId="{556C7E6E-9ED7-4F9D-9E55-43EB46A53FAD}" dt="2023-02-09T08:28:16.782" v="5905" actId="14100"/>
          <ac:spMkLst>
            <pc:docMk/>
            <pc:sldMk cId="2172790633" sldId="389"/>
            <ac:spMk id="4" creationId="{CC2FBEC1-65A9-2CDC-8F3D-81E29687F927}"/>
          </ac:spMkLst>
        </pc:spChg>
        <pc:spChg chg="add del mod ord">
          <ac:chgData name="Matthieu De Mari" userId="dfb708c9-d8dc-439f-9a3b-c772bf4a311c" providerId="ADAL" clId="{556C7E6E-9ED7-4F9D-9E55-43EB46A53FAD}" dt="2023-02-09T08:26:01.259" v="5750" actId="478"/>
          <ac:spMkLst>
            <pc:docMk/>
            <pc:sldMk cId="2172790633" sldId="389"/>
            <ac:spMk id="5" creationId="{14658C7A-740B-72C8-C81D-EFAD12069A51}"/>
          </ac:spMkLst>
        </pc:spChg>
        <pc:picChg chg="add mod">
          <ac:chgData name="Matthieu De Mari" userId="dfb708c9-d8dc-439f-9a3b-c772bf4a311c" providerId="ADAL" clId="{556C7E6E-9ED7-4F9D-9E55-43EB46A53FAD}" dt="2023-02-09T08:26:21.626" v="5821" actId="1076"/>
          <ac:picMkLst>
            <pc:docMk/>
            <pc:sldMk cId="2172790633" sldId="389"/>
            <ac:picMk id="7" creationId="{6F2E45E6-E950-A30E-009B-7CE779F3500A}"/>
          </ac:picMkLst>
        </pc:picChg>
      </pc:sldChg>
      <pc:sldChg chg="modSp new mod">
        <pc:chgData name="Matthieu De Mari" userId="dfb708c9-d8dc-439f-9a3b-c772bf4a311c" providerId="ADAL" clId="{556C7E6E-9ED7-4F9D-9E55-43EB46A53FAD}" dt="2023-02-10T05:19:13.320" v="8117" actId="20577"/>
        <pc:sldMkLst>
          <pc:docMk/>
          <pc:sldMk cId="4240371895" sldId="390"/>
        </pc:sldMkLst>
        <pc:spChg chg="mod">
          <ac:chgData name="Matthieu De Mari" userId="dfb708c9-d8dc-439f-9a3b-c772bf4a311c" providerId="ADAL" clId="{556C7E6E-9ED7-4F9D-9E55-43EB46A53FAD}" dt="2023-02-09T08:52:32.977" v="7313" actId="20577"/>
          <ac:spMkLst>
            <pc:docMk/>
            <pc:sldMk cId="4240371895" sldId="390"/>
            <ac:spMk id="2" creationId="{643421EB-F36D-5AB4-3FC2-F756CDEAFBE5}"/>
          </ac:spMkLst>
        </pc:spChg>
        <pc:spChg chg="mod">
          <ac:chgData name="Matthieu De Mari" userId="dfb708c9-d8dc-439f-9a3b-c772bf4a311c" providerId="ADAL" clId="{556C7E6E-9ED7-4F9D-9E55-43EB46A53FAD}" dt="2023-02-10T05:19:13.320" v="8117" actId="20577"/>
          <ac:spMkLst>
            <pc:docMk/>
            <pc:sldMk cId="4240371895" sldId="390"/>
            <ac:spMk id="3" creationId="{2D8A556D-4CAB-6268-0872-293E7E85D4FE}"/>
          </ac:spMkLst>
        </pc:spChg>
      </pc:sldChg>
      <pc:sldChg chg="addSp modSp new mod modClrScheme chgLayout">
        <pc:chgData name="Matthieu De Mari" userId="dfb708c9-d8dc-439f-9a3b-c772bf4a311c" providerId="ADAL" clId="{556C7E6E-9ED7-4F9D-9E55-43EB46A53FAD}" dt="2023-02-10T05:55:30.519" v="9228" actId="20577"/>
        <pc:sldMkLst>
          <pc:docMk/>
          <pc:sldMk cId="1927715267" sldId="391"/>
        </pc:sldMkLst>
        <pc:spChg chg="mod ord">
          <ac:chgData name="Matthieu De Mari" userId="dfb708c9-d8dc-439f-9a3b-c772bf4a311c" providerId="ADAL" clId="{556C7E6E-9ED7-4F9D-9E55-43EB46A53FAD}" dt="2023-02-10T05:21:29.530" v="8304" actId="700"/>
          <ac:spMkLst>
            <pc:docMk/>
            <pc:sldMk cId="1927715267" sldId="391"/>
            <ac:spMk id="2" creationId="{30F2C13E-BBE6-06FE-60A9-F9A31DA263BA}"/>
          </ac:spMkLst>
        </pc:spChg>
        <pc:spChg chg="mod ord">
          <ac:chgData name="Matthieu De Mari" userId="dfb708c9-d8dc-439f-9a3b-c772bf4a311c" providerId="ADAL" clId="{556C7E6E-9ED7-4F9D-9E55-43EB46A53FAD}" dt="2023-02-10T05:26:16.232" v="8559" actId="27636"/>
          <ac:spMkLst>
            <pc:docMk/>
            <pc:sldMk cId="1927715267" sldId="391"/>
            <ac:spMk id="3" creationId="{3C4B8663-0A2B-1CFA-FAE2-DCD3C0ADD837}"/>
          </ac:spMkLst>
        </pc:spChg>
        <pc:spChg chg="add mod ord">
          <ac:chgData name="Matthieu De Mari" userId="dfb708c9-d8dc-439f-9a3b-c772bf4a311c" providerId="ADAL" clId="{556C7E6E-9ED7-4F9D-9E55-43EB46A53FAD}" dt="2023-02-10T05:55:30.519" v="9228" actId="20577"/>
          <ac:spMkLst>
            <pc:docMk/>
            <pc:sldMk cId="1927715267" sldId="391"/>
            <ac:spMk id="4" creationId="{36A5486D-D27A-2E00-6363-68292893EFF8}"/>
          </ac:spMkLst>
        </pc:spChg>
      </pc:sldChg>
      <pc:sldChg chg="modSp new mod">
        <pc:chgData name="Matthieu De Mari" userId="dfb708c9-d8dc-439f-9a3b-c772bf4a311c" providerId="ADAL" clId="{556C7E6E-9ED7-4F9D-9E55-43EB46A53FAD}" dt="2023-02-10T07:55:52.833" v="16811" actId="21"/>
        <pc:sldMkLst>
          <pc:docMk/>
          <pc:sldMk cId="1857452834" sldId="392"/>
        </pc:sldMkLst>
        <pc:spChg chg="mod">
          <ac:chgData name="Matthieu De Mari" userId="dfb708c9-d8dc-439f-9a3b-c772bf4a311c" providerId="ADAL" clId="{556C7E6E-9ED7-4F9D-9E55-43EB46A53FAD}" dt="2023-02-10T07:48:01.022" v="15869" actId="20577"/>
          <ac:spMkLst>
            <pc:docMk/>
            <pc:sldMk cId="1857452834" sldId="392"/>
            <ac:spMk id="2" creationId="{B47FA464-E542-D7F8-48C5-A93F2A418B58}"/>
          </ac:spMkLst>
        </pc:spChg>
        <pc:spChg chg="mod">
          <ac:chgData name="Matthieu De Mari" userId="dfb708c9-d8dc-439f-9a3b-c772bf4a311c" providerId="ADAL" clId="{556C7E6E-9ED7-4F9D-9E55-43EB46A53FAD}" dt="2023-02-10T07:55:52.833" v="16811" actId="21"/>
          <ac:spMkLst>
            <pc:docMk/>
            <pc:sldMk cId="1857452834" sldId="392"/>
            <ac:spMk id="3" creationId="{40DC6577-83D8-3375-62A7-E5DCC4AE380C}"/>
          </ac:spMkLst>
        </pc:spChg>
      </pc:sldChg>
      <pc:sldChg chg="modSp new mod">
        <pc:chgData name="Matthieu De Mari" userId="dfb708c9-d8dc-439f-9a3b-c772bf4a311c" providerId="ADAL" clId="{556C7E6E-9ED7-4F9D-9E55-43EB46A53FAD}" dt="2023-02-10T08:01:27.505" v="17407" actId="27636"/>
        <pc:sldMkLst>
          <pc:docMk/>
          <pc:sldMk cId="3440024532" sldId="393"/>
        </pc:sldMkLst>
        <pc:spChg chg="mod">
          <ac:chgData name="Matthieu De Mari" userId="dfb708c9-d8dc-439f-9a3b-c772bf4a311c" providerId="ADAL" clId="{556C7E6E-9ED7-4F9D-9E55-43EB46A53FAD}" dt="2023-02-10T07:59:39.540" v="17298" actId="20577"/>
          <ac:spMkLst>
            <pc:docMk/>
            <pc:sldMk cId="3440024532" sldId="393"/>
            <ac:spMk id="2" creationId="{495FC736-DAE7-1FB0-3232-9B9C6D629003}"/>
          </ac:spMkLst>
        </pc:spChg>
        <pc:spChg chg="mod">
          <ac:chgData name="Matthieu De Mari" userId="dfb708c9-d8dc-439f-9a3b-c772bf4a311c" providerId="ADAL" clId="{556C7E6E-9ED7-4F9D-9E55-43EB46A53FAD}" dt="2023-02-10T08:01:27.505" v="17407" actId="27636"/>
          <ac:spMkLst>
            <pc:docMk/>
            <pc:sldMk cId="3440024532" sldId="393"/>
            <ac:spMk id="3" creationId="{313B7EB5-F765-3D3B-960C-4F947814B167}"/>
          </ac:spMkLst>
        </pc:spChg>
      </pc:sldChg>
      <pc:sldChg chg="modSp new mod">
        <pc:chgData name="Matthieu De Mari" userId="dfb708c9-d8dc-439f-9a3b-c772bf4a311c" providerId="ADAL" clId="{556C7E6E-9ED7-4F9D-9E55-43EB46A53FAD}" dt="2023-02-12T06:47:23.582" v="18423" actId="20577"/>
        <pc:sldMkLst>
          <pc:docMk/>
          <pc:sldMk cId="3219908699" sldId="394"/>
        </pc:sldMkLst>
        <pc:spChg chg="mod">
          <ac:chgData name="Matthieu De Mari" userId="dfb708c9-d8dc-439f-9a3b-c772bf4a311c" providerId="ADAL" clId="{556C7E6E-9ED7-4F9D-9E55-43EB46A53FAD}" dt="2023-02-12T06:44:39.082" v="18214" actId="20577"/>
          <ac:spMkLst>
            <pc:docMk/>
            <pc:sldMk cId="3219908699" sldId="394"/>
            <ac:spMk id="2" creationId="{F20455CF-71AD-8708-D45D-C57DB522E9CE}"/>
          </ac:spMkLst>
        </pc:spChg>
        <pc:spChg chg="mod">
          <ac:chgData name="Matthieu De Mari" userId="dfb708c9-d8dc-439f-9a3b-c772bf4a311c" providerId="ADAL" clId="{556C7E6E-9ED7-4F9D-9E55-43EB46A53FAD}" dt="2023-02-12T06:47:23.582" v="18423" actId="20577"/>
          <ac:spMkLst>
            <pc:docMk/>
            <pc:sldMk cId="3219908699" sldId="394"/>
            <ac:spMk id="3" creationId="{16F36D4B-4B16-4684-970A-631B83A376BD}"/>
          </ac:spMkLst>
        </pc:spChg>
      </pc:sldChg>
      <pc:sldChg chg="addSp delSp modSp new mod">
        <pc:chgData name="Matthieu De Mari" userId="dfb708c9-d8dc-439f-9a3b-c772bf4a311c" providerId="ADAL" clId="{556C7E6E-9ED7-4F9D-9E55-43EB46A53FAD}" dt="2023-02-10T06:55:03.353" v="11919" actId="1076"/>
        <pc:sldMkLst>
          <pc:docMk/>
          <pc:sldMk cId="367957583" sldId="395"/>
        </pc:sldMkLst>
        <pc:spChg chg="mod">
          <ac:chgData name="Matthieu De Mari" userId="dfb708c9-d8dc-439f-9a3b-c772bf4a311c" providerId="ADAL" clId="{556C7E6E-9ED7-4F9D-9E55-43EB46A53FAD}" dt="2023-02-10T06:54:50.689" v="11914" actId="20577"/>
          <ac:spMkLst>
            <pc:docMk/>
            <pc:sldMk cId="367957583" sldId="395"/>
            <ac:spMk id="2" creationId="{31FE47DB-F37F-76C5-4521-3702447EA589}"/>
          </ac:spMkLst>
        </pc:spChg>
        <pc:spChg chg="del">
          <ac:chgData name="Matthieu De Mari" userId="dfb708c9-d8dc-439f-9a3b-c772bf4a311c" providerId="ADAL" clId="{556C7E6E-9ED7-4F9D-9E55-43EB46A53FAD}" dt="2023-02-10T06:54:55.893" v="11915" actId="478"/>
          <ac:spMkLst>
            <pc:docMk/>
            <pc:sldMk cId="367957583" sldId="395"/>
            <ac:spMk id="3" creationId="{2D32EF6D-2F5C-2676-D4CC-C16F8A541D89}"/>
          </ac:spMkLst>
        </pc:spChg>
        <pc:picChg chg="add mod">
          <ac:chgData name="Matthieu De Mari" userId="dfb708c9-d8dc-439f-9a3b-c772bf4a311c" providerId="ADAL" clId="{556C7E6E-9ED7-4F9D-9E55-43EB46A53FAD}" dt="2023-02-10T06:55:03.353" v="11919" actId="1076"/>
          <ac:picMkLst>
            <pc:docMk/>
            <pc:sldMk cId="367957583" sldId="395"/>
            <ac:picMk id="5" creationId="{F0079DF4-9ADD-055D-9315-6EE2E19D6DFD}"/>
          </ac:picMkLst>
        </pc:picChg>
      </pc:sldChg>
      <pc:sldChg chg="addSp delSp modSp new mod ord modClrScheme chgLayout">
        <pc:chgData name="Matthieu De Mari" userId="dfb708c9-d8dc-439f-9a3b-c772bf4a311c" providerId="ADAL" clId="{556C7E6E-9ED7-4F9D-9E55-43EB46A53FAD}" dt="2023-02-12T10:14:12.078" v="25848" actId="20577"/>
        <pc:sldMkLst>
          <pc:docMk/>
          <pc:sldMk cId="246753485" sldId="396"/>
        </pc:sldMkLst>
        <pc:spChg chg="mod ord">
          <ac:chgData name="Matthieu De Mari" userId="dfb708c9-d8dc-439f-9a3b-c772bf4a311c" providerId="ADAL" clId="{556C7E6E-9ED7-4F9D-9E55-43EB46A53FAD}" dt="2023-02-12T06:58:28.155" v="19152" actId="20577"/>
          <ac:spMkLst>
            <pc:docMk/>
            <pc:sldMk cId="246753485" sldId="396"/>
            <ac:spMk id="2" creationId="{FDA51DB7-D060-9E0F-23D9-3277F27F61CF}"/>
          </ac:spMkLst>
        </pc:spChg>
        <pc:spChg chg="del mod ord">
          <ac:chgData name="Matthieu De Mari" userId="dfb708c9-d8dc-439f-9a3b-c772bf4a311c" providerId="ADAL" clId="{556C7E6E-9ED7-4F9D-9E55-43EB46A53FAD}" dt="2023-02-12T06:52:49.756" v="18809" actId="700"/>
          <ac:spMkLst>
            <pc:docMk/>
            <pc:sldMk cId="246753485" sldId="396"/>
            <ac:spMk id="3" creationId="{FE385E0B-13BA-B247-E46F-206BC86C794F}"/>
          </ac:spMkLst>
        </pc:spChg>
        <pc:spChg chg="add mod ord">
          <ac:chgData name="Matthieu De Mari" userId="dfb708c9-d8dc-439f-9a3b-c772bf4a311c" providerId="ADAL" clId="{556C7E6E-9ED7-4F9D-9E55-43EB46A53FAD}" dt="2023-02-12T10:14:12.078" v="25848" actId="20577"/>
          <ac:spMkLst>
            <pc:docMk/>
            <pc:sldMk cId="246753485" sldId="396"/>
            <ac:spMk id="4" creationId="{FDF3F34C-DA95-0066-3D84-7D0C7F5E3EF0}"/>
          </ac:spMkLst>
        </pc:spChg>
        <pc:spChg chg="add del mod ord">
          <ac:chgData name="Matthieu De Mari" userId="dfb708c9-d8dc-439f-9a3b-c772bf4a311c" providerId="ADAL" clId="{556C7E6E-9ED7-4F9D-9E55-43EB46A53FAD}" dt="2023-02-12T06:57:55.141" v="19134" actId="478"/>
          <ac:spMkLst>
            <pc:docMk/>
            <pc:sldMk cId="246753485" sldId="396"/>
            <ac:spMk id="5" creationId="{3F727E2E-F4EB-661D-DCBD-B3E6D5B14AA7}"/>
          </ac:spMkLst>
        </pc:spChg>
        <pc:picChg chg="add mod">
          <ac:chgData name="Matthieu De Mari" userId="dfb708c9-d8dc-439f-9a3b-c772bf4a311c" providerId="ADAL" clId="{556C7E6E-9ED7-4F9D-9E55-43EB46A53FAD}" dt="2023-02-12T06:58:00.003" v="19137" actId="1076"/>
          <ac:picMkLst>
            <pc:docMk/>
            <pc:sldMk cId="246753485" sldId="396"/>
            <ac:picMk id="7" creationId="{E09EF14C-52BA-E9A9-B187-FBB4019EDF45}"/>
          </ac:picMkLst>
        </pc:picChg>
      </pc:sldChg>
      <pc:sldChg chg="addSp delSp modSp new mod modClrScheme chgLayout">
        <pc:chgData name="Matthieu De Mari" userId="dfb708c9-d8dc-439f-9a3b-c772bf4a311c" providerId="ADAL" clId="{556C7E6E-9ED7-4F9D-9E55-43EB46A53FAD}" dt="2023-02-12T07:05:02.408" v="19337" actId="1076"/>
        <pc:sldMkLst>
          <pc:docMk/>
          <pc:sldMk cId="390159045" sldId="397"/>
        </pc:sldMkLst>
        <pc:spChg chg="mod ord">
          <ac:chgData name="Matthieu De Mari" userId="dfb708c9-d8dc-439f-9a3b-c772bf4a311c" providerId="ADAL" clId="{556C7E6E-9ED7-4F9D-9E55-43EB46A53FAD}" dt="2023-02-12T07:04:01.076" v="19315" actId="700"/>
          <ac:spMkLst>
            <pc:docMk/>
            <pc:sldMk cId="390159045" sldId="397"/>
            <ac:spMk id="2" creationId="{13C8756A-5566-0A50-E7E2-F55271C4ECD6}"/>
          </ac:spMkLst>
        </pc:spChg>
        <pc:spChg chg="mod ord">
          <ac:chgData name="Matthieu De Mari" userId="dfb708c9-d8dc-439f-9a3b-c772bf4a311c" providerId="ADAL" clId="{556C7E6E-9ED7-4F9D-9E55-43EB46A53FAD}" dt="2023-02-12T07:04:33.578" v="19332" actId="115"/>
          <ac:spMkLst>
            <pc:docMk/>
            <pc:sldMk cId="390159045" sldId="397"/>
            <ac:spMk id="3" creationId="{AC29D42A-AD61-CF6B-9049-62DF5C6EFDBA}"/>
          </ac:spMkLst>
        </pc:spChg>
        <pc:spChg chg="add del mod ord">
          <ac:chgData name="Matthieu De Mari" userId="dfb708c9-d8dc-439f-9a3b-c772bf4a311c" providerId="ADAL" clId="{556C7E6E-9ED7-4F9D-9E55-43EB46A53FAD}" dt="2023-02-12T07:04:03.038" v="19318" actId="478"/>
          <ac:spMkLst>
            <pc:docMk/>
            <pc:sldMk cId="390159045" sldId="397"/>
            <ac:spMk id="4" creationId="{AE1452B7-94DF-A185-4E2F-C486F286A787}"/>
          </ac:spMkLst>
        </pc:spChg>
        <pc:picChg chg="add mod">
          <ac:chgData name="Matthieu De Mari" userId="dfb708c9-d8dc-439f-9a3b-c772bf4a311c" providerId="ADAL" clId="{556C7E6E-9ED7-4F9D-9E55-43EB46A53FAD}" dt="2023-02-12T07:05:02.408" v="19337" actId="1076"/>
          <ac:picMkLst>
            <pc:docMk/>
            <pc:sldMk cId="390159045" sldId="397"/>
            <ac:picMk id="6" creationId="{6976419B-EE2F-201B-7EA8-97F6B6EF7937}"/>
          </ac:picMkLst>
        </pc:picChg>
      </pc:sldChg>
      <pc:sldChg chg="modSp new mod">
        <pc:chgData name="Matthieu De Mari" userId="dfb708c9-d8dc-439f-9a3b-c772bf4a311c" providerId="ADAL" clId="{556C7E6E-9ED7-4F9D-9E55-43EB46A53FAD}" dt="2023-02-12T08:03:08.090" v="22418" actId="20577"/>
        <pc:sldMkLst>
          <pc:docMk/>
          <pc:sldMk cId="392272370" sldId="398"/>
        </pc:sldMkLst>
        <pc:spChg chg="mod">
          <ac:chgData name="Matthieu De Mari" userId="dfb708c9-d8dc-439f-9a3b-c772bf4a311c" providerId="ADAL" clId="{556C7E6E-9ED7-4F9D-9E55-43EB46A53FAD}" dt="2023-02-12T07:15:11.931" v="20032" actId="20577"/>
          <ac:spMkLst>
            <pc:docMk/>
            <pc:sldMk cId="392272370" sldId="398"/>
            <ac:spMk id="2" creationId="{9BFBC67E-2228-E6F4-C5F7-E77022D3DA7B}"/>
          </ac:spMkLst>
        </pc:spChg>
        <pc:spChg chg="mod">
          <ac:chgData name="Matthieu De Mari" userId="dfb708c9-d8dc-439f-9a3b-c772bf4a311c" providerId="ADAL" clId="{556C7E6E-9ED7-4F9D-9E55-43EB46A53FAD}" dt="2023-02-12T08:03:08.090" v="22418" actId="20577"/>
          <ac:spMkLst>
            <pc:docMk/>
            <pc:sldMk cId="392272370" sldId="398"/>
            <ac:spMk id="3" creationId="{D8B237BA-D9E1-8FE9-7AEC-8679DEFB92DB}"/>
          </ac:spMkLst>
        </pc:spChg>
      </pc:sldChg>
      <pc:sldChg chg="modSp new mod">
        <pc:chgData name="Matthieu De Mari" userId="dfb708c9-d8dc-439f-9a3b-c772bf4a311c" providerId="ADAL" clId="{556C7E6E-9ED7-4F9D-9E55-43EB46A53FAD}" dt="2023-02-12T08:01:38.749" v="22366"/>
        <pc:sldMkLst>
          <pc:docMk/>
          <pc:sldMk cId="1711402621" sldId="399"/>
        </pc:sldMkLst>
        <pc:spChg chg="mod">
          <ac:chgData name="Matthieu De Mari" userId="dfb708c9-d8dc-439f-9a3b-c772bf4a311c" providerId="ADAL" clId="{556C7E6E-9ED7-4F9D-9E55-43EB46A53FAD}" dt="2023-02-12T07:51:45.797" v="21863" actId="20577"/>
          <ac:spMkLst>
            <pc:docMk/>
            <pc:sldMk cId="1711402621" sldId="399"/>
            <ac:spMk id="2" creationId="{93FD9FAF-E12D-32D8-6462-5D72EFE4E664}"/>
          </ac:spMkLst>
        </pc:spChg>
        <pc:spChg chg="mod">
          <ac:chgData name="Matthieu De Mari" userId="dfb708c9-d8dc-439f-9a3b-c772bf4a311c" providerId="ADAL" clId="{556C7E6E-9ED7-4F9D-9E55-43EB46A53FAD}" dt="2023-02-12T08:01:38.749" v="22366"/>
          <ac:spMkLst>
            <pc:docMk/>
            <pc:sldMk cId="1711402621" sldId="399"/>
            <ac:spMk id="3" creationId="{B9959581-6F4C-C684-CFAD-55723E034C14}"/>
          </ac:spMkLst>
        </pc:spChg>
      </pc:sldChg>
      <pc:sldChg chg="new del">
        <pc:chgData name="Matthieu De Mari" userId="dfb708c9-d8dc-439f-9a3b-c772bf4a311c" providerId="ADAL" clId="{556C7E6E-9ED7-4F9D-9E55-43EB46A53FAD}" dt="2023-02-09T09:28:32.536" v="7988" actId="47"/>
        <pc:sldMkLst>
          <pc:docMk/>
          <pc:sldMk cId="3852824738" sldId="400"/>
        </pc:sldMkLst>
      </pc:sldChg>
      <pc:sldChg chg="addSp modSp new mod modClrScheme chgLayout">
        <pc:chgData name="Matthieu De Mari" userId="dfb708c9-d8dc-439f-9a3b-c772bf4a311c" providerId="ADAL" clId="{556C7E6E-9ED7-4F9D-9E55-43EB46A53FAD}" dt="2023-02-12T09:31:06.570" v="23493" actId="115"/>
        <pc:sldMkLst>
          <pc:docMk/>
          <pc:sldMk cId="3680206321" sldId="401"/>
        </pc:sldMkLst>
        <pc:spChg chg="mod ord">
          <ac:chgData name="Matthieu De Mari" userId="dfb708c9-d8dc-439f-9a3b-c772bf4a311c" providerId="ADAL" clId="{556C7E6E-9ED7-4F9D-9E55-43EB46A53FAD}" dt="2023-02-12T09:26:56.196" v="23075" actId="700"/>
          <ac:spMkLst>
            <pc:docMk/>
            <pc:sldMk cId="3680206321" sldId="401"/>
            <ac:spMk id="2" creationId="{15E5C1A0-8629-4221-908E-9D7C7F27EAA7}"/>
          </ac:spMkLst>
        </pc:spChg>
        <pc:spChg chg="mod ord">
          <ac:chgData name="Matthieu De Mari" userId="dfb708c9-d8dc-439f-9a3b-c772bf4a311c" providerId="ADAL" clId="{556C7E6E-9ED7-4F9D-9E55-43EB46A53FAD}" dt="2023-02-12T09:30:12.978" v="23269" actId="27636"/>
          <ac:spMkLst>
            <pc:docMk/>
            <pc:sldMk cId="3680206321" sldId="401"/>
            <ac:spMk id="3" creationId="{D63D8341-1991-734C-BE1D-851BB3AE4F77}"/>
          </ac:spMkLst>
        </pc:spChg>
        <pc:spChg chg="add mod ord">
          <ac:chgData name="Matthieu De Mari" userId="dfb708c9-d8dc-439f-9a3b-c772bf4a311c" providerId="ADAL" clId="{556C7E6E-9ED7-4F9D-9E55-43EB46A53FAD}" dt="2023-02-12T09:31:06.570" v="23493" actId="115"/>
          <ac:spMkLst>
            <pc:docMk/>
            <pc:sldMk cId="3680206321" sldId="401"/>
            <ac:spMk id="4" creationId="{0C33B91D-FF96-BAC3-AD9A-097A7485B8DA}"/>
          </ac:spMkLst>
        </pc:spChg>
      </pc:sldChg>
      <pc:sldChg chg="modSp new mod">
        <pc:chgData name="Matthieu De Mari" userId="dfb708c9-d8dc-439f-9a3b-c772bf4a311c" providerId="ADAL" clId="{556C7E6E-9ED7-4F9D-9E55-43EB46A53FAD}" dt="2023-02-13T06:39:47.789" v="30268" actId="14100"/>
        <pc:sldMkLst>
          <pc:docMk/>
          <pc:sldMk cId="2961155165" sldId="402"/>
        </pc:sldMkLst>
        <pc:spChg chg="mod">
          <ac:chgData name="Matthieu De Mari" userId="dfb708c9-d8dc-439f-9a3b-c772bf4a311c" providerId="ADAL" clId="{556C7E6E-9ED7-4F9D-9E55-43EB46A53FAD}" dt="2023-02-13T06:36:15.115" v="29818" actId="20577"/>
          <ac:spMkLst>
            <pc:docMk/>
            <pc:sldMk cId="2961155165" sldId="402"/>
            <ac:spMk id="2" creationId="{68407773-1C8C-985B-957C-EE20089179CB}"/>
          </ac:spMkLst>
        </pc:spChg>
        <pc:spChg chg="mod">
          <ac:chgData name="Matthieu De Mari" userId="dfb708c9-d8dc-439f-9a3b-c772bf4a311c" providerId="ADAL" clId="{556C7E6E-9ED7-4F9D-9E55-43EB46A53FAD}" dt="2023-02-13T06:39:47.789" v="30268" actId="14100"/>
          <ac:spMkLst>
            <pc:docMk/>
            <pc:sldMk cId="2961155165" sldId="402"/>
            <ac:spMk id="3" creationId="{CC15B02E-4FC8-0A0E-E6EB-850476F34791}"/>
          </ac:spMkLst>
        </pc:spChg>
      </pc:sldChg>
      <pc:sldChg chg="modSp new mod">
        <pc:chgData name="Matthieu De Mari" userId="dfb708c9-d8dc-439f-9a3b-c772bf4a311c" providerId="ADAL" clId="{556C7E6E-9ED7-4F9D-9E55-43EB46A53FAD}" dt="2023-02-12T09:33:13.376" v="23567" actId="207"/>
        <pc:sldMkLst>
          <pc:docMk/>
          <pc:sldMk cId="2027569327" sldId="403"/>
        </pc:sldMkLst>
        <pc:spChg chg="mod">
          <ac:chgData name="Matthieu De Mari" userId="dfb708c9-d8dc-439f-9a3b-c772bf4a311c" providerId="ADAL" clId="{556C7E6E-9ED7-4F9D-9E55-43EB46A53FAD}" dt="2023-02-12T09:25:51.229" v="23060" actId="20577"/>
          <ac:spMkLst>
            <pc:docMk/>
            <pc:sldMk cId="2027569327" sldId="403"/>
            <ac:spMk id="2" creationId="{54781C55-6F29-886C-5A21-A3C18B71DD51}"/>
          </ac:spMkLst>
        </pc:spChg>
        <pc:spChg chg="mod">
          <ac:chgData name="Matthieu De Mari" userId="dfb708c9-d8dc-439f-9a3b-c772bf4a311c" providerId="ADAL" clId="{556C7E6E-9ED7-4F9D-9E55-43EB46A53FAD}" dt="2023-02-12T09:33:13.376" v="23567" actId="207"/>
          <ac:spMkLst>
            <pc:docMk/>
            <pc:sldMk cId="2027569327" sldId="403"/>
            <ac:spMk id="3" creationId="{B13F2521-723B-8848-9FA6-FE0E53521333}"/>
          </ac:spMkLst>
        </pc:spChg>
      </pc:sldChg>
      <pc:sldChg chg="modSp new mod">
        <pc:chgData name="Matthieu De Mari" userId="dfb708c9-d8dc-439f-9a3b-c772bf4a311c" providerId="ADAL" clId="{556C7E6E-9ED7-4F9D-9E55-43EB46A53FAD}" dt="2023-02-12T09:43:05.581" v="23869" actId="20577"/>
        <pc:sldMkLst>
          <pc:docMk/>
          <pc:sldMk cId="1994190645" sldId="404"/>
        </pc:sldMkLst>
        <pc:spChg chg="mod">
          <ac:chgData name="Matthieu De Mari" userId="dfb708c9-d8dc-439f-9a3b-c772bf4a311c" providerId="ADAL" clId="{556C7E6E-9ED7-4F9D-9E55-43EB46A53FAD}" dt="2023-02-12T09:35:58.799" v="23592" actId="20577"/>
          <ac:spMkLst>
            <pc:docMk/>
            <pc:sldMk cId="1994190645" sldId="404"/>
            <ac:spMk id="2" creationId="{2F8A837B-7D03-5C0C-2024-B7A606C032D6}"/>
          </ac:spMkLst>
        </pc:spChg>
        <pc:spChg chg="mod">
          <ac:chgData name="Matthieu De Mari" userId="dfb708c9-d8dc-439f-9a3b-c772bf4a311c" providerId="ADAL" clId="{556C7E6E-9ED7-4F9D-9E55-43EB46A53FAD}" dt="2023-02-12T09:43:05.581" v="23869" actId="20577"/>
          <ac:spMkLst>
            <pc:docMk/>
            <pc:sldMk cId="1994190645" sldId="404"/>
            <ac:spMk id="3" creationId="{D88A53A5-2211-49ED-A3B9-63024343A178}"/>
          </ac:spMkLst>
        </pc:spChg>
      </pc:sldChg>
      <pc:sldChg chg="addSp delSp modSp new mod">
        <pc:chgData name="Matthieu De Mari" userId="dfb708c9-d8dc-439f-9a3b-c772bf4a311c" providerId="ADAL" clId="{556C7E6E-9ED7-4F9D-9E55-43EB46A53FAD}" dt="2023-02-12T09:50:09.283" v="24656" actId="113"/>
        <pc:sldMkLst>
          <pc:docMk/>
          <pc:sldMk cId="2169816204" sldId="405"/>
        </pc:sldMkLst>
        <pc:spChg chg="mod">
          <ac:chgData name="Matthieu De Mari" userId="dfb708c9-d8dc-439f-9a3b-c772bf4a311c" providerId="ADAL" clId="{556C7E6E-9ED7-4F9D-9E55-43EB46A53FAD}" dt="2023-02-12T09:45:13.237" v="23930" actId="20577"/>
          <ac:spMkLst>
            <pc:docMk/>
            <pc:sldMk cId="2169816204" sldId="405"/>
            <ac:spMk id="2" creationId="{CC5FD589-7C88-3D0C-2D8A-65EF0B5E82A9}"/>
          </ac:spMkLst>
        </pc:spChg>
        <pc:spChg chg="mod">
          <ac:chgData name="Matthieu De Mari" userId="dfb708c9-d8dc-439f-9a3b-c772bf4a311c" providerId="ADAL" clId="{556C7E6E-9ED7-4F9D-9E55-43EB46A53FAD}" dt="2023-02-12T09:50:09.283" v="24656" actId="113"/>
          <ac:spMkLst>
            <pc:docMk/>
            <pc:sldMk cId="2169816204" sldId="405"/>
            <ac:spMk id="3" creationId="{9DB10A62-F718-C209-487F-9A204C929FBB}"/>
          </ac:spMkLst>
        </pc:spChg>
        <pc:spChg chg="add del mod">
          <ac:chgData name="Matthieu De Mari" userId="dfb708c9-d8dc-439f-9a3b-c772bf4a311c" providerId="ADAL" clId="{556C7E6E-9ED7-4F9D-9E55-43EB46A53FAD}" dt="2023-02-12T09:49:53.898" v="24647" actId="478"/>
          <ac:spMkLst>
            <pc:docMk/>
            <pc:sldMk cId="2169816204" sldId="405"/>
            <ac:spMk id="4" creationId="{445E698A-8CC6-4953-68D9-E56971FBF912}"/>
          </ac:spMkLst>
        </pc:spChg>
        <pc:spChg chg="add del mod">
          <ac:chgData name="Matthieu De Mari" userId="dfb708c9-d8dc-439f-9a3b-c772bf4a311c" providerId="ADAL" clId="{556C7E6E-9ED7-4F9D-9E55-43EB46A53FAD}" dt="2023-02-12T09:49:53.898" v="24647" actId="478"/>
          <ac:spMkLst>
            <pc:docMk/>
            <pc:sldMk cId="2169816204" sldId="405"/>
            <ac:spMk id="5" creationId="{CB951079-40AB-15C2-A5CD-B3B2E7C80263}"/>
          </ac:spMkLst>
        </pc:spChg>
        <pc:spChg chg="add del mod">
          <ac:chgData name="Matthieu De Mari" userId="dfb708c9-d8dc-439f-9a3b-c772bf4a311c" providerId="ADAL" clId="{556C7E6E-9ED7-4F9D-9E55-43EB46A53FAD}" dt="2023-02-12T09:49:53.898" v="24647" actId="478"/>
          <ac:spMkLst>
            <pc:docMk/>
            <pc:sldMk cId="2169816204" sldId="405"/>
            <ac:spMk id="6" creationId="{57F6A0E2-525E-FF74-7EEC-ECED2AB2F63C}"/>
          </ac:spMkLst>
        </pc:spChg>
        <pc:spChg chg="add del mod">
          <ac:chgData name="Matthieu De Mari" userId="dfb708c9-d8dc-439f-9a3b-c772bf4a311c" providerId="ADAL" clId="{556C7E6E-9ED7-4F9D-9E55-43EB46A53FAD}" dt="2023-02-12T09:49:53.898" v="24647" actId="478"/>
          <ac:spMkLst>
            <pc:docMk/>
            <pc:sldMk cId="2169816204" sldId="405"/>
            <ac:spMk id="7" creationId="{0CE76A98-F8D7-AE2D-8E2E-449033D3A060}"/>
          </ac:spMkLst>
        </pc:spChg>
      </pc:sldChg>
      <pc:sldChg chg="addSp modSp new mod">
        <pc:chgData name="Matthieu De Mari" userId="dfb708c9-d8dc-439f-9a3b-c772bf4a311c" providerId="ADAL" clId="{556C7E6E-9ED7-4F9D-9E55-43EB46A53FAD}" dt="2023-02-12T10:23:56.115" v="26232" actId="20577"/>
        <pc:sldMkLst>
          <pc:docMk/>
          <pc:sldMk cId="2463962519" sldId="406"/>
        </pc:sldMkLst>
        <pc:spChg chg="mod">
          <ac:chgData name="Matthieu De Mari" userId="dfb708c9-d8dc-439f-9a3b-c772bf4a311c" providerId="ADAL" clId="{556C7E6E-9ED7-4F9D-9E55-43EB46A53FAD}" dt="2023-02-12T10:18:45.657" v="25938" actId="20577"/>
          <ac:spMkLst>
            <pc:docMk/>
            <pc:sldMk cId="2463962519" sldId="406"/>
            <ac:spMk id="2" creationId="{0ECDC8A1-B3BC-61E6-5739-B7062EA85B1D}"/>
          </ac:spMkLst>
        </pc:spChg>
        <pc:spChg chg="mod">
          <ac:chgData name="Matthieu De Mari" userId="dfb708c9-d8dc-439f-9a3b-c772bf4a311c" providerId="ADAL" clId="{556C7E6E-9ED7-4F9D-9E55-43EB46A53FAD}" dt="2023-02-12T10:23:56.115" v="26232" actId="20577"/>
          <ac:spMkLst>
            <pc:docMk/>
            <pc:sldMk cId="2463962519" sldId="406"/>
            <ac:spMk id="3" creationId="{82C05F33-91D7-5C66-BA4E-D92C5AE204B9}"/>
          </ac:spMkLst>
        </pc:spChg>
        <pc:picChg chg="add mod">
          <ac:chgData name="Matthieu De Mari" userId="dfb708c9-d8dc-439f-9a3b-c772bf4a311c" providerId="ADAL" clId="{556C7E6E-9ED7-4F9D-9E55-43EB46A53FAD}" dt="2023-02-12T10:20:00.066" v="26029" actId="1076"/>
          <ac:picMkLst>
            <pc:docMk/>
            <pc:sldMk cId="2463962519" sldId="406"/>
            <ac:picMk id="5" creationId="{75856D0E-CCEE-CCFB-DDA2-D996DD976A93}"/>
          </ac:picMkLst>
        </pc:picChg>
      </pc:sldChg>
      <pc:sldChg chg="addSp modSp new mod">
        <pc:chgData name="Matthieu De Mari" userId="dfb708c9-d8dc-439f-9a3b-c772bf4a311c" providerId="ADAL" clId="{556C7E6E-9ED7-4F9D-9E55-43EB46A53FAD}" dt="2023-02-13T06:13:57.216" v="28437" actId="5793"/>
        <pc:sldMkLst>
          <pc:docMk/>
          <pc:sldMk cId="1075644705" sldId="407"/>
        </pc:sldMkLst>
        <pc:spChg chg="mod">
          <ac:chgData name="Matthieu De Mari" userId="dfb708c9-d8dc-439f-9a3b-c772bf4a311c" providerId="ADAL" clId="{556C7E6E-9ED7-4F9D-9E55-43EB46A53FAD}" dt="2023-02-13T06:13:17.435" v="28398" actId="20577"/>
          <ac:spMkLst>
            <pc:docMk/>
            <pc:sldMk cId="1075644705" sldId="407"/>
            <ac:spMk id="2" creationId="{35AFB1A9-8B6A-0A63-E009-5698736B8986}"/>
          </ac:spMkLst>
        </pc:spChg>
        <pc:spChg chg="mod">
          <ac:chgData name="Matthieu De Mari" userId="dfb708c9-d8dc-439f-9a3b-c772bf4a311c" providerId="ADAL" clId="{556C7E6E-9ED7-4F9D-9E55-43EB46A53FAD}" dt="2023-02-13T06:13:57.216" v="28437" actId="5793"/>
          <ac:spMkLst>
            <pc:docMk/>
            <pc:sldMk cId="1075644705" sldId="407"/>
            <ac:spMk id="3" creationId="{F37D3207-C2B0-A3FA-73D1-1A72E7288F96}"/>
          </ac:spMkLst>
        </pc:spChg>
        <pc:picChg chg="add mod">
          <ac:chgData name="Matthieu De Mari" userId="dfb708c9-d8dc-439f-9a3b-c772bf4a311c" providerId="ADAL" clId="{556C7E6E-9ED7-4F9D-9E55-43EB46A53FAD}" dt="2023-02-13T06:13:04.552" v="28345" actId="1076"/>
          <ac:picMkLst>
            <pc:docMk/>
            <pc:sldMk cId="1075644705" sldId="407"/>
            <ac:picMk id="5" creationId="{22B3C720-04CB-D69D-9DD0-B7C1BCEFD334}"/>
          </ac:picMkLst>
        </pc:picChg>
      </pc:sldChg>
      <pc:sldChg chg="modSp new mod">
        <pc:chgData name="Matthieu De Mari" userId="dfb708c9-d8dc-439f-9a3b-c772bf4a311c" providerId="ADAL" clId="{556C7E6E-9ED7-4F9D-9E55-43EB46A53FAD}" dt="2023-02-13T06:29:36.190" v="29298" actId="20577"/>
        <pc:sldMkLst>
          <pc:docMk/>
          <pc:sldMk cId="3707245743" sldId="408"/>
        </pc:sldMkLst>
        <pc:spChg chg="mod">
          <ac:chgData name="Matthieu De Mari" userId="dfb708c9-d8dc-439f-9a3b-c772bf4a311c" providerId="ADAL" clId="{556C7E6E-9ED7-4F9D-9E55-43EB46A53FAD}" dt="2023-02-13T06:27:11.897" v="29174" actId="20577"/>
          <ac:spMkLst>
            <pc:docMk/>
            <pc:sldMk cId="3707245743" sldId="408"/>
            <ac:spMk id="2" creationId="{02A4E6C4-C4BE-1CC0-0051-F2BEBC6C0229}"/>
          </ac:spMkLst>
        </pc:spChg>
        <pc:spChg chg="mod">
          <ac:chgData name="Matthieu De Mari" userId="dfb708c9-d8dc-439f-9a3b-c772bf4a311c" providerId="ADAL" clId="{556C7E6E-9ED7-4F9D-9E55-43EB46A53FAD}" dt="2023-02-13T06:29:36.190" v="29298" actId="20577"/>
          <ac:spMkLst>
            <pc:docMk/>
            <pc:sldMk cId="3707245743" sldId="408"/>
            <ac:spMk id="3" creationId="{76CC8A9E-3FA2-3F63-119F-498C8E48D3FA}"/>
          </ac:spMkLst>
        </pc:spChg>
      </pc:sldChg>
      <pc:sldChg chg="modSp new mod">
        <pc:chgData name="Matthieu De Mari" userId="dfb708c9-d8dc-439f-9a3b-c772bf4a311c" providerId="ADAL" clId="{556C7E6E-9ED7-4F9D-9E55-43EB46A53FAD}" dt="2023-02-13T07:06:45.979" v="31292" actId="20577"/>
        <pc:sldMkLst>
          <pc:docMk/>
          <pc:sldMk cId="3952888474" sldId="409"/>
        </pc:sldMkLst>
        <pc:spChg chg="mod">
          <ac:chgData name="Matthieu De Mari" userId="dfb708c9-d8dc-439f-9a3b-c772bf4a311c" providerId="ADAL" clId="{556C7E6E-9ED7-4F9D-9E55-43EB46A53FAD}" dt="2023-02-13T07:03:13.877" v="30563" actId="20577"/>
          <ac:spMkLst>
            <pc:docMk/>
            <pc:sldMk cId="3952888474" sldId="409"/>
            <ac:spMk id="2" creationId="{28A66009-3674-2F33-40E3-5F7C88BA63AF}"/>
          </ac:spMkLst>
        </pc:spChg>
        <pc:spChg chg="mod">
          <ac:chgData name="Matthieu De Mari" userId="dfb708c9-d8dc-439f-9a3b-c772bf4a311c" providerId="ADAL" clId="{556C7E6E-9ED7-4F9D-9E55-43EB46A53FAD}" dt="2023-02-13T07:06:45.979" v="31292" actId="20577"/>
          <ac:spMkLst>
            <pc:docMk/>
            <pc:sldMk cId="3952888474" sldId="409"/>
            <ac:spMk id="3" creationId="{4A258188-2E67-0A0F-ED1D-5D5836CBE650}"/>
          </ac:spMkLst>
        </pc:spChg>
      </pc:sldChg>
      <pc:sldChg chg="modSp new mod">
        <pc:chgData name="Matthieu De Mari" userId="dfb708c9-d8dc-439f-9a3b-c772bf4a311c" providerId="ADAL" clId="{556C7E6E-9ED7-4F9D-9E55-43EB46A53FAD}" dt="2023-02-13T07:26:30.599" v="33191" actId="27636"/>
        <pc:sldMkLst>
          <pc:docMk/>
          <pc:sldMk cId="4063861739" sldId="410"/>
        </pc:sldMkLst>
        <pc:spChg chg="mod">
          <ac:chgData name="Matthieu De Mari" userId="dfb708c9-d8dc-439f-9a3b-c772bf4a311c" providerId="ADAL" clId="{556C7E6E-9ED7-4F9D-9E55-43EB46A53FAD}" dt="2023-02-13T07:21:13.245" v="32736" actId="20577"/>
          <ac:spMkLst>
            <pc:docMk/>
            <pc:sldMk cId="4063861739" sldId="410"/>
            <ac:spMk id="2" creationId="{E432D4A4-02EB-726C-FC94-DD69E4E76295}"/>
          </ac:spMkLst>
        </pc:spChg>
        <pc:spChg chg="mod">
          <ac:chgData name="Matthieu De Mari" userId="dfb708c9-d8dc-439f-9a3b-c772bf4a311c" providerId="ADAL" clId="{556C7E6E-9ED7-4F9D-9E55-43EB46A53FAD}" dt="2023-02-13T07:26:30.599" v="33191" actId="27636"/>
          <ac:spMkLst>
            <pc:docMk/>
            <pc:sldMk cId="4063861739" sldId="410"/>
            <ac:spMk id="3" creationId="{9BBF8595-437B-05D4-0FCE-C31C3FD4C3C6}"/>
          </ac:spMkLst>
        </pc:spChg>
      </pc:sldChg>
      <pc:sldChg chg="modSp new mod ord">
        <pc:chgData name="Matthieu De Mari" userId="dfb708c9-d8dc-439f-9a3b-c772bf4a311c" providerId="ADAL" clId="{556C7E6E-9ED7-4F9D-9E55-43EB46A53FAD}" dt="2023-02-09T08:25:11.179" v="5719" actId="20577"/>
        <pc:sldMkLst>
          <pc:docMk/>
          <pc:sldMk cId="1181248615" sldId="411"/>
        </pc:sldMkLst>
        <pc:spChg chg="mod">
          <ac:chgData name="Matthieu De Mari" userId="dfb708c9-d8dc-439f-9a3b-c772bf4a311c" providerId="ADAL" clId="{556C7E6E-9ED7-4F9D-9E55-43EB46A53FAD}" dt="2023-02-09T06:49:09.340" v="1121" actId="20577"/>
          <ac:spMkLst>
            <pc:docMk/>
            <pc:sldMk cId="1181248615" sldId="411"/>
            <ac:spMk id="2" creationId="{30CC4AA5-86F1-08AE-75AA-9AE798E6289B}"/>
          </ac:spMkLst>
        </pc:spChg>
        <pc:spChg chg="mod">
          <ac:chgData name="Matthieu De Mari" userId="dfb708c9-d8dc-439f-9a3b-c772bf4a311c" providerId="ADAL" clId="{556C7E6E-9ED7-4F9D-9E55-43EB46A53FAD}" dt="2023-02-09T08:25:11.179" v="5719" actId="20577"/>
          <ac:spMkLst>
            <pc:docMk/>
            <pc:sldMk cId="1181248615" sldId="411"/>
            <ac:spMk id="3" creationId="{A0448D74-9E04-EB9B-7352-6DC20929ADB3}"/>
          </ac:spMkLst>
        </pc:spChg>
      </pc:sldChg>
      <pc:sldChg chg="modSp add mod">
        <pc:chgData name="Matthieu De Mari" userId="dfb708c9-d8dc-439f-9a3b-c772bf4a311c" providerId="ADAL" clId="{556C7E6E-9ED7-4F9D-9E55-43EB46A53FAD}" dt="2023-02-09T06:54:54.542" v="1360" actId="113"/>
        <pc:sldMkLst>
          <pc:docMk/>
          <pc:sldMk cId="177426309" sldId="412"/>
        </pc:sldMkLst>
        <pc:spChg chg="mod">
          <ac:chgData name="Matthieu De Mari" userId="dfb708c9-d8dc-439f-9a3b-c772bf4a311c" providerId="ADAL" clId="{556C7E6E-9ED7-4F9D-9E55-43EB46A53FAD}" dt="2023-02-09T06:54:54.542" v="1360" actId="113"/>
          <ac:spMkLst>
            <pc:docMk/>
            <pc:sldMk cId="177426309" sldId="412"/>
            <ac:spMk id="3" creationId="{33F66BDF-1E5A-1190-A3C8-5EF6FBA3195D}"/>
          </ac:spMkLst>
        </pc:spChg>
      </pc:sldChg>
      <pc:sldChg chg="modSp add mod">
        <pc:chgData name="Matthieu De Mari" userId="dfb708c9-d8dc-439f-9a3b-c772bf4a311c" providerId="ADAL" clId="{556C7E6E-9ED7-4F9D-9E55-43EB46A53FAD}" dt="2023-02-09T06:57:26.035" v="1580" actId="20577"/>
        <pc:sldMkLst>
          <pc:docMk/>
          <pc:sldMk cId="3332341980" sldId="413"/>
        </pc:sldMkLst>
        <pc:spChg chg="mod">
          <ac:chgData name="Matthieu De Mari" userId="dfb708c9-d8dc-439f-9a3b-c772bf4a311c" providerId="ADAL" clId="{556C7E6E-9ED7-4F9D-9E55-43EB46A53FAD}" dt="2023-02-09T06:57:26.035" v="1580" actId="20577"/>
          <ac:spMkLst>
            <pc:docMk/>
            <pc:sldMk cId="3332341980" sldId="413"/>
            <ac:spMk id="3" creationId="{33F66BDF-1E5A-1190-A3C8-5EF6FBA3195D}"/>
          </ac:spMkLst>
        </pc:spChg>
      </pc:sldChg>
      <pc:sldChg chg="delSp modSp add mod">
        <pc:chgData name="Matthieu De Mari" userId="dfb708c9-d8dc-439f-9a3b-c772bf4a311c" providerId="ADAL" clId="{556C7E6E-9ED7-4F9D-9E55-43EB46A53FAD}" dt="2023-02-09T07:04:10.722" v="2226" actId="20577"/>
        <pc:sldMkLst>
          <pc:docMk/>
          <pc:sldMk cId="245522249" sldId="414"/>
        </pc:sldMkLst>
        <pc:spChg chg="mod">
          <ac:chgData name="Matthieu De Mari" userId="dfb708c9-d8dc-439f-9a3b-c772bf4a311c" providerId="ADAL" clId="{556C7E6E-9ED7-4F9D-9E55-43EB46A53FAD}" dt="2023-02-09T07:04:10.722" v="2226" actId="20577"/>
          <ac:spMkLst>
            <pc:docMk/>
            <pc:sldMk cId="245522249" sldId="414"/>
            <ac:spMk id="5" creationId="{A97445D3-1D51-1E51-82DE-9C3B128B43CC}"/>
          </ac:spMkLst>
        </pc:spChg>
        <pc:spChg chg="del mod">
          <ac:chgData name="Matthieu De Mari" userId="dfb708c9-d8dc-439f-9a3b-c772bf4a311c" providerId="ADAL" clId="{556C7E6E-9ED7-4F9D-9E55-43EB46A53FAD}" dt="2023-02-09T07:03:35.430" v="2184"/>
          <ac:spMkLst>
            <pc:docMk/>
            <pc:sldMk cId="245522249" sldId="414"/>
            <ac:spMk id="8" creationId="{2A09D955-9DD6-7BF1-A863-9E89CE18B399}"/>
          </ac:spMkLst>
        </pc:spChg>
      </pc:sldChg>
      <pc:sldChg chg="modSp add mod">
        <pc:chgData name="Matthieu De Mari" userId="dfb708c9-d8dc-439f-9a3b-c772bf4a311c" providerId="ADAL" clId="{556C7E6E-9ED7-4F9D-9E55-43EB46A53FAD}" dt="2023-02-09T07:23:12.480" v="3488" actId="20577"/>
        <pc:sldMkLst>
          <pc:docMk/>
          <pc:sldMk cId="1783145993" sldId="415"/>
        </pc:sldMkLst>
        <pc:spChg chg="mod">
          <ac:chgData name="Matthieu De Mari" userId="dfb708c9-d8dc-439f-9a3b-c772bf4a311c" providerId="ADAL" clId="{556C7E6E-9ED7-4F9D-9E55-43EB46A53FAD}" dt="2023-02-09T07:23:12.480" v="3488" actId="20577"/>
          <ac:spMkLst>
            <pc:docMk/>
            <pc:sldMk cId="1783145993" sldId="415"/>
            <ac:spMk id="3" creationId="{F5584164-1537-9A5B-A439-82B2182BA892}"/>
          </ac:spMkLst>
        </pc:spChg>
      </pc:sldChg>
      <pc:sldChg chg="addSp modSp add mod">
        <pc:chgData name="Matthieu De Mari" userId="dfb708c9-d8dc-439f-9a3b-c772bf4a311c" providerId="ADAL" clId="{556C7E6E-9ED7-4F9D-9E55-43EB46A53FAD}" dt="2023-02-09T08:09:13.664" v="5206" actId="20577"/>
        <pc:sldMkLst>
          <pc:docMk/>
          <pc:sldMk cId="1371083680" sldId="416"/>
        </pc:sldMkLst>
        <pc:spChg chg="mod">
          <ac:chgData name="Matthieu De Mari" userId="dfb708c9-d8dc-439f-9a3b-c772bf4a311c" providerId="ADAL" clId="{556C7E6E-9ED7-4F9D-9E55-43EB46A53FAD}" dt="2023-02-09T08:09:13.664" v="5206" actId="20577"/>
          <ac:spMkLst>
            <pc:docMk/>
            <pc:sldMk cId="1371083680" sldId="416"/>
            <ac:spMk id="3" creationId="{2B9DC721-309A-2C82-0DAA-1F45A4E1C7EE}"/>
          </ac:spMkLst>
        </pc:spChg>
        <pc:spChg chg="mod">
          <ac:chgData name="Matthieu De Mari" userId="dfb708c9-d8dc-439f-9a3b-c772bf4a311c" providerId="ADAL" clId="{556C7E6E-9ED7-4F9D-9E55-43EB46A53FAD}" dt="2023-02-09T07:43:36.921" v="4513" actId="20577"/>
          <ac:spMkLst>
            <pc:docMk/>
            <pc:sldMk cId="1371083680" sldId="416"/>
            <ac:spMk id="4" creationId="{393BDE7B-1670-E750-9E81-D8A6D403507B}"/>
          </ac:spMkLst>
        </pc:spChg>
        <pc:spChg chg="add mod">
          <ac:chgData name="Matthieu De Mari" userId="dfb708c9-d8dc-439f-9a3b-c772bf4a311c" providerId="ADAL" clId="{556C7E6E-9ED7-4F9D-9E55-43EB46A53FAD}" dt="2023-02-09T07:47:29.092" v="4684" actId="20577"/>
          <ac:spMkLst>
            <pc:docMk/>
            <pc:sldMk cId="1371083680" sldId="416"/>
            <ac:spMk id="5" creationId="{8AAE0575-5E80-E46E-F9F8-49B591323BE1}"/>
          </ac:spMkLst>
        </pc:spChg>
      </pc:sldChg>
      <pc:sldChg chg="addSp delSp modSp add mod modClrScheme chgLayout">
        <pc:chgData name="Matthieu De Mari" userId="dfb708c9-d8dc-439f-9a3b-c772bf4a311c" providerId="ADAL" clId="{556C7E6E-9ED7-4F9D-9E55-43EB46A53FAD}" dt="2023-02-09T08:16:57.927" v="5372" actId="1076"/>
        <pc:sldMkLst>
          <pc:docMk/>
          <pc:sldMk cId="4023418379" sldId="417"/>
        </pc:sldMkLst>
        <pc:spChg chg="mod ord">
          <ac:chgData name="Matthieu De Mari" userId="dfb708c9-d8dc-439f-9a3b-c772bf4a311c" providerId="ADAL" clId="{556C7E6E-9ED7-4F9D-9E55-43EB46A53FAD}" dt="2023-02-09T07:57:13.829" v="4809" actId="700"/>
          <ac:spMkLst>
            <pc:docMk/>
            <pc:sldMk cId="4023418379" sldId="417"/>
            <ac:spMk id="2" creationId="{675C51B9-1C83-B006-5EBD-5A0427C6F480}"/>
          </ac:spMkLst>
        </pc:spChg>
        <pc:spChg chg="mod ord">
          <ac:chgData name="Matthieu De Mari" userId="dfb708c9-d8dc-439f-9a3b-c772bf4a311c" providerId="ADAL" clId="{556C7E6E-9ED7-4F9D-9E55-43EB46A53FAD}" dt="2023-02-09T08:15:37.389" v="5301" actId="207"/>
          <ac:spMkLst>
            <pc:docMk/>
            <pc:sldMk cId="4023418379" sldId="417"/>
            <ac:spMk id="3" creationId="{2B9DC721-309A-2C82-0DAA-1F45A4E1C7EE}"/>
          </ac:spMkLst>
        </pc:spChg>
        <pc:spChg chg="del mod ord">
          <ac:chgData name="Matthieu De Mari" userId="dfb708c9-d8dc-439f-9a3b-c772bf4a311c" providerId="ADAL" clId="{556C7E6E-9ED7-4F9D-9E55-43EB46A53FAD}" dt="2023-02-09T07:44:07.220" v="4531" actId="478"/>
          <ac:spMkLst>
            <pc:docMk/>
            <pc:sldMk cId="4023418379" sldId="417"/>
            <ac:spMk id="4" creationId="{393BDE7B-1670-E750-9E81-D8A6D403507B}"/>
          </ac:spMkLst>
        </pc:spChg>
        <pc:spChg chg="add del mod ord">
          <ac:chgData name="Matthieu De Mari" userId="dfb708c9-d8dc-439f-9a3b-c772bf4a311c" providerId="ADAL" clId="{556C7E6E-9ED7-4F9D-9E55-43EB46A53FAD}" dt="2023-02-09T07:58:15.610" v="4894" actId="478"/>
          <ac:spMkLst>
            <pc:docMk/>
            <pc:sldMk cId="4023418379" sldId="417"/>
            <ac:spMk id="5" creationId="{3567B7CF-746B-8485-4503-1DEFDAA8932A}"/>
          </ac:spMkLst>
        </pc:spChg>
        <pc:spChg chg="add mod">
          <ac:chgData name="Matthieu De Mari" userId="dfb708c9-d8dc-439f-9a3b-c772bf4a311c" providerId="ADAL" clId="{556C7E6E-9ED7-4F9D-9E55-43EB46A53FAD}" dt="2023-02-09T08:04:31.083" v="5062" actId="1076"/>
          <ac:spMkLst>
            <pc:docMk/>
            <pc:sldMk cId="4023418379" sldId="417"/>
            <ac:spMk id="9" creationId="{B4FEDCA2-715E-8CCD-C69B-50F3EB70CB65}"/>
          </ac:spMkLst>
        </pc:spChg>
        <pc:spChg chg="add mod">
          <ac:chgData name="Matthieu De Mari" userId="dfb708c9-d8dc-439f-9a3b-c772bf4a311c" providerId="ADAL" clId="{556C7E6E-9ED7-4F9D-9E55-43EB46A53FAD}" dt="2023-02-09T08:04:44.100" v="5066" actId="207"/>
          <ac:spMkLst>
            <pc:docMk/>
            <pc:sldMk cId="4023418379" sldId="417"/>
            <ac:spMk id="10" creationId="{21CC23F9-3037-01D0-AB2C-3952CB2B1D42}"/>
          </ac:spMkLst>
        </pc:spChg>
        <pc:spChg chg="add mod">
          <ac:chgData name="Matthieu De Mari" userId="dfb708c9-d8dc-439f-9a3b-c772bf4a311c" providerId="ADAL" clId="{556C7E6E-9ED7-4F9D-9E55-43EB46A53FAD}" dt="2023-02-09T08:04:57.039" v="5070" actId="207"/>
          <ac:spMkLst>
            <pc:docMk/>
            <pc:sldMk cId="4023418379" sldId="417"/>
            <ac:spMk id="11" creationId="{25408004-0261-C7CE-BBF1-20C8725C5ACF}"/>
          </ac:spMkLst>
        </pc:spChg>
        <pc:spChg chg="add mod">
          <ac:chgData name="Matthieu De Mari" userId="dfb708c9-d8dc-439f-9a3b-c772bf4a311c" providerId="ADAL" clId="{556C7E6E-9ED7-4F9D-9E55-43EB46A53FAD}" dt="2023-02-09T08:16:57.927" v="5372" actId="1076"/>
          <ac:spMkLst>
            <pc:docMk/>
            <pc:sldMk cId="4023418379" sldId="417"/>
            <ac:spMk id="12" creationId="{2A03E450-7B78-6F17-D4CF-7857B85EF591}"/>
          </ac:spMkLst>
        </pc:spChg>
        <pc:graphicFrameChg chg="add mod modGraphic">
          <ac:chgData name="Matthieu De Mari" userId="dfb708c9-d8dc-439f-9a3b-c772bf4a311c" providerId="ADAL" clId="{556C7E6E-9ED7-4F9D-9E55-43EB46A53FAD}" dt="2023-02-09T08:02:09.348" v="5009"/>
          <ac:graphicFrameMkLst>
            <pc:docMk/>
            <pc:sldMk cId="4023418379" sldId="417"/>
            <ac:graphicFrameMk id="6" creationId="{92EDE3AF-8E7F-4B86-2425-4F993E81F45C}"/>
          </ac:graphicFrameMkLst>
        </pc:graphicFrameChg>
        <pc:graphicFrameChg chg="add mod modGraphic">
          <ac:chgData name="Matthieu De Mari" userId="dfb708c9-d8dc-439f-9a3b-c772bf4a311c" providerId="ADAL" clId="{556C7E6E-9ED7-4F9D-9E55-43EB46A53FAD}" dt="2023-02-09T08:03:55.536" v="5052" actId="122"/>
          <ac:graphicFrameMkLst>
            <pc:docMk/>
            <pc:sldMk cId="4023418379" sldId="417"/>
            <ac:graphicFrameMk id="7" creationId="{097D2466-E678-68BD-BE73-0A05DB2927E0}"/>
          </ac:graphicFrameMkLst>
        </pc:graphicFrameChg>
        <pc:graphicFrameChg chg="add mod modGraphic">
          <ac:chgData name="Matthieu De Mari" userId="dfb708c9-d8dc-439f-9a3b-c772bf4a311c" providerId="ADAL" clId="{556C7E6E-9ED7-4F9D-9E55-43EB46A53FAD}" dt="2023-02-09T08:11:20.867" v="5247"/>
          <ac:graphicFrameMkLst>
            <pc:docMk/>
            <pc:sldMk cId="4023418379" sldId="417"/>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0.601" v="5302" actId="207"/>
        <pc:sldMkLst>
          <pc:docMk/>
          <pc:sldMk cId="224283772" sldId="418"/>
        </pc:sldMkLst>
        <pc:spChg chg="del mod">
          <ac:chgData name="Matthieu De Mari" userId="dfb708c9-d8dc-439f-9a3b-c772bf4a311c" providerId="ADAL" clId="{556C7E6E-9ED7-4F9D-9E55-43EB46A53FAD}" dt="2023-02-09T08:14:14.325" v="5277" actId="478"/>
          <ac:spMkLst>
            <pc:docMk/>
            <pc:sldMk cId="224283772" sldId="418"/>
            <ac:spMk id="3" creationId="{2B9DC721-309A-2C82-0DAA-1F45A4E1C7EE}"/>
          </ac:spMkLst>
        </pc:spChg>
        <pc:spChg chg="add mod">
          <ac:chgData name="Matthieu De Mari" userId="dfb708c9-d8dc-439f-9a3b-c772bf4a311c" providerId="ADAL" clId="{556C7E6E-9ED7-4F9D-9E55-43EB46A53FAD}" dt="2023-02-09T08:11:43.831" v="5252" actId="1076"/>
          <ac:spMkLst>
            <pc:docMk/>
            <pc:sldMk cId="224283772" sldId="418"/>
            <ac:spMk id="4" creationId="{98C57D67-20AF-19C9-C61D-5EAABF7AA63D}"/>
          </ac:spMkLst>
        </pc:spChg>
        <pc:spChg chg="add del mod">
          <ac:chgData name="Matthieu De Mari" userId="dfb708c9-d8dc-439f-9a3b-c772bf4a311c" providerId="ADAL" clId="{556C7E6E-9ED7-4F9D-9E55-43EB46A53FAD}" dt="2023-02-09T08:14:16.173" v="5278" actId="478"/>
          <ac:spMkLst>
            <pc:docMk/>
            <pc:sldMk cId="224283772" sldId="418"/>
            <ac:spMk id="13" creationId="{EE034994-AFBD-9A62-57BB-A7E419DA6E01}"/>
          </ac:spMkLst>
        </pc:spChg>
        <pc:spChg chg="add mod">
          <ac:chgData name="Matthieu De Mari" userId="dfb708c9-d8dc-439f-9a3b-c772bf4a311c" providerId="ADAL" clId="{556C7E6E-9ED7-4F9D-9E55-43EB46A53FAD}" dt="2023-02-09T08:15:40.601" v="5302" actId="207"/>
          <ac:spMkLst>
            <pc:docMk/>
            <pc:sldMk cId="224283772" sldId="418"/>
            <ac:spMk id="14" creationId="{070CFF2C-FCE8-4013-82A9-464834890F0C}"/>
          </ac:spMkLst>
        </pc:spChg>
        <pc:graphicFrameChg chg="add mod modGraphic">
          <ac:chgData name="Matthieu De Mari" userId="dfb708c9-d8dc-439f-9a3b-c772bf4a311c" providerId="ADAL" clId="{556C7E6E-9ED7-4F9D-9E55-43EB46A53FAD}" dt="2023-02-09T08:15:09.346" v="5300" actId="20577"/>
          <ac:graphicFrameMkLst>
            <pc:docMk/>
            <pc:sldMk cId="224283772" sldId="418"/>
            <ac:graphicFrameMk id="5" creationId="{51F833A6-0BED-0084-BD99-25BC64614783}"/>
          </ac:graphicFrameMkLst>
        </pc:graphicFrameChg>
        <pc:graphicFrameChg chg="modGraphic">
          <ac:chgData name="Matthieu De Mari" userId="dfb708c9-d8dc-439f-9a3b-c772bf4a311c" providerId="ADAL" clId="{556C7E6E-9ED7-4F9D-9E55-43EB46A53FAD}" dt="2023-02-09T08:05:43.996" v="5114" actId="207"/>
          <ac:graphicFrameMkLst>
            <pc:docMk/>
            <pc:sldMk cId="224283772" sldId="418"/>
            <ac:graphicFrameMk id="6" creationId="{92EDE3AF-8E7F-4B86-2425-4F993E81F45C}"/>
          </ac:graphicFrameMkLst>
        </pc:graphicFrameChg>
        <pc:graphicFrameChg chg="del modGraphic">
          <ac:chgData name="Matthieu De Mari" userId="dfb708c9-d8dc-439f-9a3b-c772bf4a311c" providerId="ADAL" clId="{556C7E6E-9ED7-4F9D-9E55-43EB46A53FAD}" dt="2023-02-09T08:11:26.905" v="5248" actId="478"/>
          <ac:graphicFrameMkLst>
            <pc:docMk/>
            <pc:sldMk cId="224283772" sldId="418"/>
            <ac:graphicFrameMk id="8" creationId="{1D4E4870-EB98-3077-99F3-1F9675794ECF}"/>
          </ac:graphicFrameMkLst>
        </pc:graphicFrameChg>
      </pc:sldChg>
      <pc:sldChg chg="addSp delSp modSp add mod">
        <pc:chgData name="Matthieu De Mari" userId="dfb708c9-d8dc-439f-9a3b-c772bf4a311c" providerId="ADAL" clId="{556C7E6E-9ED7-4F9D-9E55-43EB46A53FAD}" dt="2023-02-09T08:15:45.438" v="5303" actId="207"/>
        <pc:sldMkLst>
          <pc:docMk/>
          <pc:sldMk cId="3708842137" sldId="419"/>
        </pc:sldMkLst>
        <pc:spChg chg="del">
          <ac:chgData name="Matthieu De Mari" userId="dfb708c9-d8dc-439f-9a3b-c772bf4a311c" providerId="ADAL" clId="{556C7E6E-9ED7-4F9D-9E55-43EB46A53FAD}" dt="2023-02-09T08:14:30.705" v="5283" actId="478"/>
          <ac:spMkLst>
            <pc:docMk/>
            <pc:sldMk cId="3708842137" sldId="419"/>
            <ac:spMk id="3" creationId="{2B9DC721-309A-2C82-0DAA-1F45A4E1C7EE}"/>
          </ac:spMkLst>
        </pc:spChg>
        <pc:spChg chg="add mod">
          <ac:chgData name="Matthieu De Mari" userId="dfb708c9-d8dc-439f-9a3b-c772bf4a311c" providerId="ADAL" clId="{556C7E6E-9ED7-4F9D-9E55-43EB46A53FAD}" dt="2023-02-09T08:12:32.866" v="5264" actId="20577"/>
          <ac:spMkLst>
            <pc:docMk/>
            <pc:sldMk cId="3708842137" sldId="419"/>
            <ac:spMk id="4" creationId="{9AA9CD5B-49EA-F0FF-60AB-64DCDB08037A}"/>
          </ac:spMkLst>
        </pc:spChg>
        <pc:spChg chg="add del mod">
          <ac:chgData name="Matthieu De Mari" userId="dfb708c9-d8dc-439f-9a3b-c772bf4a311c" providerId="ADAL" clId="{556C7E6E-9ED7-4F9D-9E55-43EB46A53FAD}" dt="2023-02-09T08:14:33.967" v="5284" actId="478"/>
          <ac:spMkLst>
            <pc:docMk/>
            <pc:sldMk cId="3708842137" sldId="419"/>
            <ac:spMk id="13" creationId="{18DE1D1C-A3A9-FBF9-BA34-958D1C7C04A3}"/>
          </ac:spMkLst>
        </pc:spChg>
        <pc:spChg chg="add mod">
          <ac:chgData name="Matthieu De Mari" userId="dfb708c9-d8dc-439f-9a3b-c772bf4a311c" providerId="ADAL" clId="{556C7E6E-9ED7-4F9D-9E55-43EB46A53FAD}" dt="2023-02-09T08:15:45.438" v="5303" actId="207"/>
          <ac:spMkLst>
            <pc:docMk/>
            <pc:sldMk cId="3708842137" sldId="419"/>
            <ac:spMk id="14" creationId="{7B59F037-103B-22C1-0244-C1334FABB21D}"/>
          </ac:spMkLst>
        </pc:spChg>
        <pc:graphicFrameChg chg="add mod modGraphic">
          <ac:chgData name="Matthieu De Mari" userId="dfb708c9-d8dc-439f-9a3b-c772bf4a311c" providerId="ADAL" clId="{556C7E6E-9ED7-4F9D-9E55-43EB46A53FAD}" dt="2023-02-09T08:14:54.138" v="5293" actId="20577"/>
          <ac:graphicFrameMkLst>
            <pc:docMk/>
            <pc:sldMk cId="3708842137" sldId="419"/>
            <ac:graphicFrameMk id="5" creationId="{ED6E9FB3-9A1D-D12E-5ED7-E88942AA371E}"/>
          </ac:graphicFrameMkLst>
        </pc:graphicFrameChg>
        <pc:graphicFrameChg chg="modGraphic">
          <ac:chgData name="Matthieu De Mari" userId="dfb708c9-d8dc-439f-9a3b-c772bf4a311c" providerId="ADAL" clId="{556C7E6E-9ED7-4F9D-9E55-43EB46A53FAD}" dt="2023-02-09T08:10:16.308" v="5219" actId="207"/>
          <ac:graphicFrameMkLst>
            <pc:docMk/>
            <pc:sldMk cId="3708842137" sldId="419"/>
            <ac:graphicFrameMk id="6" creationId="{92EDE3AF-8E7F-4B86-2425-4F993E81F45C}"/>
          </ac:graphicFrameMkLst>
        </pc:graphicFrameChg>
        <pc:graphicFrameChg chg="del modGraphic">
          <ac:chgData name="Matthieu De Mari" userId="dfb708c9-d8dc-439f-9a3b-c772bf4a311c" providerId="ADAL" clId="{556C7E6E-9ED7-4F9D-9E55-43EB46A53FAD}" dt="2023-02-09T08:12:01.212" v="5256" actId="478"/>
          <ac:graphicFrameMkLst>
            <pc:docMk/>
            <pc:sldMk cId="3708842137" sldId="419"/>
            <ac:graphicFrameMk id="8" creationId="{1D4E4870-EB98-3077-99F3-1F9675794ECF}"/>
          </ac:graphicFrameMkLst>
        </pc:graphicFrameChg>
      </pc:sldChg>
      <pc:sldChg chg="addSp modSp add mod">
        <pc:chgData name="Matthieu De Mari" userId="dfb708c9-d8dc-439f-9a3b-c772bf4a311c" providerId="ADAL" clId="{556C7E6E-9ED7-4F9D-9E55-43EB46A53FAD}" dt="2023-02-10T07:23:18.291" v="13898" actId="113"/>
        <pc:sldMkLst>
          <pc:docMk/>
          <pc:sldMk cId="2609555553" sldId="420"/>
        </pc:sldMkLst>
        <pc:spChg chg="add mod">
          <ac:chgData name="Matthieu De Mari" userId="dfb708c9-d8dc-439f-9a3b-c772bf4a311c" providerId="ADAL" clId="{556C7E6E-9ED7-4F9D-9E55-43EB46A53FAD}" dt="2023-02-10T07:23:18.291" v="13898" actId="113"/>
          <ac:spMkLst>
            <pc:docMk/>
            <pc:sldMk cId="2609555553" sldId="420"/>
            <ac:spMk id="3" creationId="{42F19C81-1A92-C8D6-51B8-B25290D7DDC9}"/>
          </ac:spMkLst>
        </pc:spChg>
        <pc:spChg chg="mod">
          <ac:chgData name="Matthieu De Mari" userId="dfb708c9-d8dc-439f-9a3b-c772bf4a311c" providerId="ADAL" clId="{556C7E6E-9ED7-4F9D-9E55-43EB46A53FAD}" dt="2023-02-09T08:18:06.715" v="5485" actId="27636"/>
          <ac:spMkLst>
            <pc:docMk/>
            <pc:sldMk cId="2609555553" sldId="420"/>
            <ac:spMk id="14" creationId="{7B59F037-103B-22C1-0244-C1334FABB21D}"/>
          </ac:spMkLst>
        </pc:spChg>
        <pc:cxnChg chg="add mod">
          <ac:chgData name="Matthieu De Mari" userId="dfb708c9-d8dc-439f-9a3b-c772bf4a311c" providerId="ADAL" clId="{556C7E6E-9ED7-4F9D-9E55-43EB46A53FAD}" dt="2023-02-09T08:39:46.046" v="6580" actId="1582"/>
          <ac:cxnSpMkLst>
            <pc:docMk/>
            <pc:sldMk cId="2609555553" sldId="420"/>
            <ac:cxnSpMk id="12" creationId="{4C384981-E4CB-DF89-ED45-D6F6C86983E3}"/>
          </ac:cxnSpMkLst>
        </pc:cxnChg>
      </pc:sldChg>
      <pc:sldChg chg="addSp delSp modSp add mod">
        <pc:chgData name="Matthieu De Mari" userId="dfb708c9-d8dc-439f-9a3b-c772bf4a311c" providerId="ADAL" clId="{556C7E6E-9ED7-4F9D-9E55-43EB46A53FAD}" dt="2023-02-09T08:28:38.117" v="5914" actId="1076"/>
        <pc:sldMkLst>
          <pc:docMk/>
          <pc:sldMk cId="3045139746" sldId="421"/>
        </pc:sldMkLst>
        <pc:spChg chg="mod">
          <ac:chgData name="Matthieu De Mari" userId="dfb708c9-d8dc-439f-9a3b-c772bf4a311c" providerId="ADAL" clId="{556C7E6E-9ED7-4F9D-9E55-43EB46A53FAD}" dt="2023-02-09T08:28:33.300" v="5913" actId="113"/>
          <ac:spMkLst>
            <pc:docMk/>
            <pc:sldMk cId="3045139746" sldId="421"/>
            <ac:spMk id="4" creationId="{CC2FBEC1-65A9-2CDC-8F3D-81E29687F927}"/>
          </ac:spMkLst>
        </pc:spChg>
        <pc:picChg chg="add mod">
          <ac:chgData name="Matthieu De Mari" userId="dfb708c9-d8dc-439f-9a3b-c772bf4a311c" providerId="ADAL" clId="{556C7E6E-9ED7-4F9D-9E55-43EB46A53FAD}" dt="2023-02-09T08:28:38.117" v="5914" actId="1076"/>
          <ac:picMkLst>
            <pc:docMk/>
            <pc:sldMk cId="3045139746" sldId="421"/>
            <ac:picMk id="5" creationId="{00DD1030-CB74-BC3B-F7E0-3C3DC0BCFA0B}"/>
          </ac:picMkLst>
        </pc:picChg>
        <pc:picChg chg="del">
          <ac:chgData name="Matthieu De Mari" userId="dfb708c9-d8dc-439f-9a3b-c772bf4a311c" providerId="ADAL" clId="{556C7E6E-9ED7-4F9D-9E55-43EB46A53FAD}" dt="2023-02-09T08:28:19.611" v="5906" actId="478"/>
          <ac:picMkLst>
            <pc:docMk/>
            <pc:sldMk cId="3045139746" sldId="421"/>
            <ac:picMk id="7" creationId="{6F2E45E6-E950-A30E-009B-7CE779F3500A}"/>
          </ac:picMkLst>
        </pc:picChg>
      </pc:sldChg>
      <pc:sldChg chg="addSp delSp modSp add mod chgLayout">
        <pc:chgData name="Matthieu De Mari" userId="dfb708c9-d8dc-439f-9a3b-c772bf4a311c" providerId="ADAL" clId="{556C7E6E-9ED7-4F9D-9E55-43EB46A53FAD}" dt="2023-02-09T08:42:05.131" v="6808" actId="20577"/>
        <pc:sldMkLst>
          <pc:docMk/>
          <pc:sldMk cId="2039872686" sldId="422"/>
        </pc:sldMkLst>
        <pc:spChg chg="mod ord">
          <ac:chgData name="Matthieu De Mari" userId="dfb708c9-d8dc-439f-9a3b-c772bf4a311c" providerId="ADAL" clId="{556C7E6E-9ED7-4F9D-9E55-43EB46A53FAD}" dt="2023-02-09T08:32:12.806" v="6134" actId="700"/>
          <ac:spMkLst>
            <pc:docMk/>
            <pc:sldMk cId="2039872686" sldId="422"/>
            <ac:spMk id="2" creationId="{3D95E799-7684-A653-9672-5659F1D59B21}"/>
          </ac:spMkLst>
        </pc:spChg>
        <pc:spChg chg="mod ord">
          <ac:chgData name="Matthieu De Mari" userId="dfb708c9-d8dc-439f-9a3b-c772bf4a311c" providerId="ADAL" clId="{556C7E6E-9ED7-4F9D-9E55-43EB46A53FAD}" dt="2023-02-09T08:42:05.131" v="6808" actId="20577"/>
          <ac:spMkLst>
            <pc:docMk/>
            <pc:sldMk cId="2039872686" sldId="422"/>
            <ac:spMk id="4" creationId="{CC2FBEC1-65A9-2CDC-8F3D-81E29687F927}"/>
          </ac:spMkLst>
        </pc:spChg>
        <pc:spChg chg="add del mod ord">
          <ac:chgData name="Matthieu De Mari" userId="dfb708c9-d8dc-439f-9a3b-c772bf4a311c" providerId="ADAL" clId="{556C7E6E-9ED7-4F9D-9E55-43EB46A53FAD}" dt="2023-02-09T08:32:15.146" v="6135" actId="478"/>
          <ac:spMkLst>
            <pc:docMk/>
            <pc:sldMk cId="2039872686" sldId="422"/>
            <ac:spMk id="8" creationId="{8E7E327E-A83F-D14C-6D84-D80F7089BA64}"/>
          </ac:spMkLst>
        </pc:spChg>
        <pc:picChg chg="del">
          <ac:chgData name="Matthieu De Mari" userId="dfb708c9-d8dc-439f-9a3b-c772bf4a311c" providerId="ADAL" clId="{556C7E6E-9ED7-4F9D-9E55-43EB46A53FAD}" dt="2023-02-09T08:29:49.321" v="5963" actId="478"/>
          <ac:picMkLst>
            <pc:docMk/>
            <pc:sldMk cId="2039872686" sldId="422"/>
            <ac:picMk id="5" creationId="{00DD1030-CB74-BC3B-F7E0-3C3DC0BCFA0B}"/>
          </ac:picMkLst>
        </pc:picChg>
        <pc:picChg chg="add del mod">
          <ac:chgData name="Matthieu De Mari" userId="dfb708c9-d8dc-439f-9a3b-c772bf4a311c" providerId="ADAL" clId="{556C7E6E-9ED7-4F9D-9E55-43EB46A53FAD}" dt="2023-02-09T08:32:09.548" v="6132" actId="478"/>
          <ac:picMkLst>
            <pc:docMk/>
            <pc:sldMk cId="2039872686" sldId="422"/>
            <ac:picMk id="6" creationId="{3BC5A42E-E75D-45E1-F89A-C0451D6CFD33}"/>
          </ac:picMkLst>
        </pc:picChg>
        <pc:picChg chg="add mod">
          <ac:chgData name="Matthieu De Mari" userId="dfb708c9-d8dc-439f-9a3b-c772bf4a311c" providerId="ADAL" clId="{556C7E6E-9ED7-4F9D-9E55-43EB46A53FAD}" dt="2023-02-09T08:32:09.799" v="6133"/>
          <ac:picMkLst>
            <pc:docMk/>
            <pc:sldMk cId="2039872686" sldId="422"/>
            <ac:picMk id="7" creationId="{8D0C5671-51B1-CC4B-67D0-F79E02CBA878}"/>
          </ac:picMkLst>
        </pc:picChg>
      </pc:sldChg>
      <pc:sldChg chg="modSp add mod">
        <pc:chgData name="Matthieu De Mari" userId="dfb708c9-d8dc-439f-9a3b-c772bf4a311c" providerId="ADAL" clId="{556C7E6E-9ED7-4F9D-9E55-43EB46A53FAD}" dt="2023-02-09T08:29:44.963" v="5962" actId="113"/>
        <pc:sldMkLst>
          <pc:docMk/>
          <pc:sldMk cId="2521491117" sldId="423"/>
        </pc:sldMkLst>
        <pc:spChg chg="mod">
          <ac:chgData name="Matthieu De Mari" userId="dfb708c9-d8dc-439f-9a3b-c772bf4a311c" providerId="ADAL" clId="{556C7E6E-9ED7-4F9D-9E55-43EB46A53FAD}" dt="2023-02-09T08:29:44.963" v="5962" actId="113"/>
          <ac:spMkLst>
            <pc:docMk/>
            <pc:sldMk cId="2521491117" sldId="423"/>
            <ac:spMk id="4" creationId="{CC2FBEC1-65A9-2CDC-8F3D-81E29687F927}"/>
          </ac:spMkLst>
        </pc:spChg>
      </pc:sldChg>
      <pc:sldChg chg="modSp add del mod">
        <pc:chgData name="Matthieu De Mari" userId="dfb708c9-d8dc-439f-9a3b-c772bf4a311c" providerId="ADAL" clId="{556C7E6E-9ED7-4F9D-9E55-43EB46A53FAD}" dt="2023-02-10T07:23:09.859" v="13897" actId="47"/>
        <pc:sldMkLst>
          <pc:docMk/>
          <pc:sldMk cId="2710375575" sldId="424"/>
        </pc:sldMkLst>
        <pc:spChg chg="mod">
          <ac:chgData name="Matthieu De Mari" userId="dfb708c9-d8dc-439f-9a3b-c772bf4a311c" providerId="ADAL" clId="{556C7E6E-9ED7-4F9D-9E55-43EB46A53FAD}" dt="2023-02-09T08:38:42.150" v="6565" actId="27636"/>
          <ac:spMkLst>
            <pc:docMk/>
            <pc:sldMk cId="2710375575" sldId="424"/>
            <ac:spMk id="14" creationId="{7B59F037-103B-22C1-0244-C1334FABB21D}"/>
          </ac:spMkLst>
        </pc:spChg>
      </pc:sldChg>
      <pc:sldChg chg="addSp delSp modSp add mod">
        <pc:chgData name="Matthieu De Mari" userId="dfb708c9-d8dc-439f-9a3b-c772bf4a311c" providerId="ADAL" clId="{556C7E6E-9ED7-4F9D-9E55-43EB46A53FAD}" dt="2023-02-09T08:35:45.627" v="6422" actId="11529"/>
        <pc:sldMkLst>
          <pc:docMk/>
          <pc:sldMk cId="4184625518" sldId="425"/>
        </pc:sldMkLst>
        <pc:spChg chg="del">
          <ac:chgData name="Matthieu De Mari" userId="dfb708c9-d8dc-439f-9a3b-c772bf4a311c" providerId="ADAL" clId="{556C7E6E-9ED7-4F9D-9E55-43EB46A53FAD}" dt="2023-02-09T08:31:55.684" v="6125" actId="478"/>
          <ac:spMkLst>
            <pc:docMk/>
            <pc:sldMk cId="4184625518" sldId="425"/>
            <ac:spMk id="2" creationId="{3D95E799-7684-A653-9672-5659F1D59B21}"/>
          </ac:spMkLst>
        </pc:spChg>
        <pc:spChg chg="del">
          <ac:chgData name="Matthieu De Mari" userId="dfb708c9-d8dc-439f-9a3b-c772bf4a311c" providerId="ADAL" clId="{556C7E6E-9ED7-4F9D-9E55-43EB46A53FAD}" dt="2023-02-09T08:31:57.984" v="6127" actId="478"/>
          <ac:spMkLst>
            <pc:docMk/>
            <pc:sldMk cId="4184625518" sldId="425"/>
            <ac:spMk id="4" creationId="{CC2FBEC1-65A9-2CDC-8F3D-81E29687F927}"/>
          </ac:spMkLst>
        </pc:spChg>
        <pc:spChg chg="add del mod">
          <ac:chgData name="Matthieu De Mari" userId="dfb708c9-d8dc-439f-9a3b-c772bf4a311c" providerId="ADAL" clId="{556C7E6E-9ED7-4F9D-9E55-43EB46A53FAD}" dt="2023-02-09T08:31:56.723" v="6126" actId="478"/>
          <ac:spMkLst>
            <pc:docMk/>
            <pc:sldMk cId="4184625518" sldId="425"/>
            <ac:spMk id="5" creationId="{4380E16F-C298-A0D7-95A4-0CDF997126F7}"/>
          </ac:spMkLst>
        </pc:spChg>
        <pc:spChg chg="add del mod">
          <ac:chgData name="Matthieu De Mari" userId="dfb708c9-d8dc-439f-9a3b-c772bf4a311c" providerId="ADAL" clId="{556C7E6E-9ED7-4F9D-9E55-43EB46A53FAD}" dt="2023-02-09T08:31:58.906" v="6128" actId="478"/>
          <ac:spMkLst>
            <pc:docMk/>
            <pc:sldMk cId="4184625518" sldId="425"/>
            <ac:spMk id="8" creationId="{FDC81A20-96D8-3CE8-5A3D-869686D1EE14}"/>
          </ac:spMkLst>
        </pc:spChg>
        <pc:spChg chg="add">
          <ac:chgData name="Matthieu De Mari" userId="dfb708c9-d8dc-439f-9a3b-c772bf4a311c" providerId="ADAL" clId="{556C7E6E-9ED7-4F9D-9E55-43EB46A53FAD}" dt="2023-02-09T08:35:45.627" v="6422" actId="11529"/>
          <ac:spMkLst>
            <pc:docMk/>
            <pc:sldMk cId="4184625518" sldId="425"/>
            <ac:spMk id="10" creationId="{A28F6333-EB01-D70E-61F0-7A1DCAA0D7AC}"/>
          </ac:spMkLst>
        </pc:spChg>
        <pc:picChg chg="mod">
          <ac:chgData name="Matthieu De Mari" userId="dfb708c9-d8dc-439f-9a3b-c772bf4a311c" providerId="ADAL" clId="{556C7E6E-9ED7-4F9D-9E55-43EB46A53FAD}" dt="2023-02-09T08:32:07.004" v="6131" actId="1076"/>
          <ac:picMkLst>
            <pc:docMk/>
            <pc:sldMk cId="4184625518" sldId="425"/>
            <ac:picMk id="6" creationId="{3BC5A42E-E75D-45E1-F89A-C0451D6CFD33}"/>
          </ac:picMkLst>
        </pc:picChg>
        <pc:picChg chg="add mod">
          <ac:chgData name="Matthieu De Mari" userId="dfb708c9-d8dc-439f-9a3b-c772bf4a311c" providerId="ADAL" clId="{556C7E6E-9ED7-4F9D-9E55-43EB46A53FAD}" dt="2023-02-09T08:32:03.088" v="6130" actId="1076"/>
          <ac:picMkLst>
            <pc:docMk/>
            <pc:sldMk cId="4184625518" sldId="425"/>
            <ac:picMk id="9" creationId="{1C8735B4-BA4F-8929-5907-8A1E79E1415D}"/>
          </ac:picMkLst>
        </pc:picChg>
      </pc:sldChg>
      <pc:sldChg chg="delSp new del mod">
        <pc:chgData name="Matthieu De Mari" userId="dfb708c9-d8dc-439f-9a3b-c772bf4a311c" providerId="ADAL" clId="{556C7E6E-9ED7-4F9D-9E55-43EB46A53FAD}" dt="2023-02-09T08:37:14.887" v="6436" actId="47"/>
        <pc:sldMkLst>
          <pc:docMk/>
          <pc:sldMk cId="891036484" sldId="426"/>
        </pc:sldMkLst>
        <pc:spChg chg="del">
          <ac:chgData name="Matthieu De Mari" userId="dfb708c9-d8dc-439f-9a3b-c772bf4a311c" providerId="ADAL" clId="{556C7E6E-9ED7-4F9D-9E55-43EB46A53FAD}" dt="2023-02-09T08:36:00.103" v="6424" actId="478"/>
          <ac:spMkLst>
            <pc:docMk/>
            <pc:sldMk cId="891036484" sldId="426"/>
            <ac:spMk id="2" creationId="{499FC0B4-1AD2-D72B-D5C8-CDC29E26BD4E}"/>
          </ac:spMkLst>
        </pc:spChg>
        <pc:spChg chg="del">
          <ac:chgData name="Matthieu De Mari" userId="dfb708c9-d8dc-439f-9a3b-c772bf4a311c" providerId="ADAL" clId="{556C7E6E-9ED7-4F9D-9E55-43EB46A53FAD}" dt="2023-02-09T08:36:01.367" v="6425" actId="478"/>
          <ac:spMkLst>
            <pc:docMk/>
            <pc:sldMk cId="891036484" sldId="426"/>
            <ac:spMk id="3" creationId="{6FC8B835-AB2A-8611-F880-3D868218CA66}"/>
          </ac:spMkLst>
        </pc:spChg>
        <pc:spChg chg="del">
          <ac:chgData name="Matthieu De Mari" userId="dfb708c9-d8dc-439f-9a3b-c772bf4a311c" providerId="ADAL" clId="{556C7E6E-9ED7-4F9D-9E55-43EB46A53FAD}" dt="2023-02-09T08:36:02.695" v="6426" actId="478"/>
          <ac:spMkLst>
            <pc:docMk/>
            <pc:sldMk cId="891036484" sldId="426"/>
            <ac:spMk id="4" creationId="{96CB528C-4135-9F66-2667-B564C7E1F018}"/>
          </ac:spMkLst>
        </pc:spChg>
      </pc:sldChg>
      <pc:sldChg chg="addSp delSp modSp add mod ord">
        <pc:chgData name="Matthieu De Mari" userId="dfb708c9-d8dc-439f-9a3b-c772bf4a311c" providerId="ADAL" clId="{556C7E6E-9ED7-4F9D-9E55-43EB46A53FAD}" dt="2023-02-09T08:37:04.908" v="6434" actId="14100"/>
        <pc:sldMkLst>
          <pc:docMk/>
          <pc:sldMk cId="4230880208" sldId="427"/>
        </pc:sldMkLst>
        <pc:spChg chg="mod ord">
          <ac:chgData name="Matthieu De Mari" userId="dfb708c9-d8dc-439f-9a3b-c772bf4a311c" providerId="ADAL" clId="{556C7E6E-9ED7-4F9D-9E55-43EB46A53FAD}" dt="2023-02-09T08:37:04.908" v="6434" actId="14100"/>
          <ac:spMkLst>
            <pc:docMk/>
            <pc:sldMk cId="4230880208" sldId="427"/>
            <ac:spMk id="10" creationId="{A28F6333-EB01-D70E-61F0-7A1DCAA0D7AC}"/>
          </ac:spMkLst>
        </pc:spChg>
        <pc:picChg chg="add mod">
          <ac:chgData name="Matthieu De Mari" userId="dfb708c9-d8dc-439f-9a3b-c772bf4a311c" providerId="ADAL" clId="{556C7E6E-9ED7-4F9D-9E55-43EB46A53FAD}" dt="2023-02-09T08:36:57.851" v="6432" actId="1076"/>
          <ac:picMkLst>
            <pc:docMk/>
            <pc:sldMk cId="4230880208" sldId="427"/>
            <ac:picMk id="3" creationId="{7C45D81E-E9BB-A9B3-9B60-534F0F5B3104}"/>
          </ac:picMkLst>
        </pc:picChg>
        <pc:picChg chg="del">
          <ac:chgData name="Matthieu De Mari" userId="dfb708c9-d8dc-439f-9a3b-c772bf4a311c" providerId="ADAL" clId="{556C7E6E-9ED7-4F9D-9E55-43EB46A53FAD}" dt="2023-02-09T08:36:53.946" v="6430" actId="478"/>
          <ac:picMkLst>
            <pc:docMk/>
            <pc:sldMk cId="4230880208" sldId="427"/>
            <ac:picMk id="6" creationId="{3BC5A42E-E75D-45E1-F89A-C0451D6CFD33}"/>
          </ac:picMkLst>
        </pc:picChg>
      </pc:sldChg>
      <pc:sldChg chg="addSp delSp modSp add mod">
        <pc:chgData name="Matthieu De Mari" userId="dfb708c9-d8dc-439f-9a3b-c772bf4a311c" providerId="ADAL" clId="{556C7E6E-9ED7-4F9D-9E55-43EB46A53FAD}" dt="2023-02-10T07:24:55.792" v="13995" actId="20577"/>
        <pc:sldMkLst>
          <pc:docMk/>
          <pc:sldMk cId="831301994" sldId="428"/>
        </pc:sldMkLst>
        <pc:spChg chg="mod">
          <ac:chgData name="Matthieu De Mari" userId="dfb708c9-d8dc-439f-9a3b-c772bf4a311c" providerId="ADAL" clId="{556C7E6E-9ED7-4F9D-9E55-43EB46A53FAD}" dt="2023-02-10T07:24:55.792" v="13995" actId="20577"/>
          <ac:spMkLst>
            <pc:docMk/>
            <pc:sldMk cId="831301994" sldId="428"/>
            <ac:spMk id="4" creationId="{CC2FBEC1-65A9-2CDC-8F3D-81E29687F927}"/>
          </ac:spMkLst>
        </pc:spChg>
        <pc:picChg chg="add mod">
          <ac:chgData name="Matthieu De Mari" userId="dfb708c9-d8dc-439f-9a3b-c772bf4a311c" providerId="ADAL" clId="{556C7E6E-9ED7-4F9D-9E55-43EB46A53FAD}" dt="2023-02-09T08:42:10.537" v="6810"/>
          <ac:picMkLst>
            <pc:docMk/>
            <pc:sldMk cId="831301994" sldId="428"/>
            <ac:picMk id="3" creationId="{4EAB7371-1635-8E41-2FBA-F972530E0167}"/>
          </ac:picMkLst>
        </pc:picChg>
        <pc:picChg chg="del">
          <ac:chgData name="Matthieu De Mari" userId="dfb708c9-d8dc-439f-9a3b-c772bf4a311c" providerId="ADAL" clId="{556C7E6E-9ED7-4F9D-9E55-43EB46A53FAD}" dt="2023-02-09T08:42:10.307" v="6809" actId="478"/>
          <ac:picMkLst>
            <pc:docMk/>
            <pc:sldMk cId="831301994" sldId="428"/>
            <ac:picMk id="7" creationId="{8D0C5671-51B1-CC4B-67D0-F79E02CBA878}"/>
          </ac:picMkLst>
        </pc:picChg>
      </pc:sldChg>
      <pc:sldChg chg="addSp modSp add mod">
        <pc:chgData name="Matthieu De Mari" userId="dfb708c9-d8dc-439f-9a3b-c772bf4a311c" providerId="ADAL" clId="{556C7E6E-9ED7-4F9D-9E55-43EB46A53FAD}" dt="2023-02-10T07:23:38.498" v="13903" actId="693"/>
        <pc:sldMkLst>
          <pc:docMk/>
          <pc:sldMk cId="1219913554" sldId="429"/>
        </pc:sldMkLst>
        <pc:cxnChg chg="add mod">
          <ac:chgData name="Matthieu De Mari" userId="dfb708c9-d8dc-439f-9a3b-c772bf4a311c" providerId="ADAL" clId="{556C7E6E-9ED7-4F9D-9E55-43EB46A53FAD}" dt="2023-02-10T07:23:38.498" v="13903" actId="693"/>
          <ac:cxnSpMkLst>
            <pc:docMk/>
            <pc:sldMk cId="1219913554" sldId="429"/>
            <ac:cxnSpMk id="8" creationId="{F87FBCD5-93A0-B75F-26DC-D3903A1D7BB6}"/>
          </ac:cxnSpMkLst>
        </pc:cxnChg>
      </pc:sldChg>
      <pc:sldChg chg="addSp delSp modSp add mod">
        <pc:chgData name="Matthieu De Mari" userId="dfb708c9-d8dc-439f-9a3b-c772bf4a311c" providerId="ADAL" clId="{556C7E6E-9ED7-4F9D-9E55-43EB46A53FAD}" dt="2023-02-09T08:45:23.580" v="7006" actId="20577"/>
        <pc:sldMkLst>
          <pc:docMk/>
          <pc:sldMk cId="3051796628" sldId="430"/>
        </pc:sldMkLst>
        <pc:spChg chg="mod">
          <ac:chgData name="Matthieu De Mari" userId="dfb708c9-d8dc-439f-9a3b-c772bf4a311c" providerId="ADAL" clId="{556C7E6E-9ED7-4F9D-9E55-43EB46A53FAD}" dt="2023-02-09T08:45:23.580" v="7006" actId="20577"/>
          <ac:spMkLst>
            <pc:docMk/>
            <pc:sldMk cId="3051796628" sldId="430"/>
            <ac:spMk id="4" creationId="{CC2FBEC1-65A9-2CDC-8F3D-81E29687F927}"/>
          </ac:spMkLst>
        </pc:spChg>
        <pc:picChg chg="del">
          <ac:chgData name="Matthieu De Mari" userId="dfb708c9-d8dc-439f-9a3b-c772bf4a311c" providerId="ADAL" clId="{556C7E6E-9ED7-4F9D-9E55-43EB46A53FAD}" dt="2023-02-09T08:43:26.418" v="6849" actId="478"/>
          <ac:picMkLst>
            <pc:docMk/>
            <pc:sldMk cId="3051796628" sldId="430"/>
            <ac:picMk id="3" creationId="{4EAB7371-1635-8E41-2FBA-F972530E0167}"/>
          </ac:picMkLst>
        </pc:picChg>
        <pc:picChg chg="add mod">
          <ac:chgData name="Matthieu De Mari" userId="dfb708c9-d8dc-439f-9a3b-c772bf4a311c" providerId="ADAL" clId="{556C7E6E-9ED7-4F9D-9E55-43EB46A53FAD}" dt="2023-02-09T08:43:29.424" v="6851" actId="1076"/>
          <ac:picMkLst>
            <pc:docMk/>
            <pc:sldMk cId="3051796628" sldId="430"/>
            <ac:picMk id="6" creationId="{1A13859B-0558-8EFA-7CB2-A87B514BAA40}"/>
          </ac:picMkLst>
        </pc:picChg>
      </pc:sldChg>
      <pc:sldChg chg="addSp delSp modSp add mod">
        <pc:chgData name="Matthieu De Mari" userId="dfb708c9-d8dc-439f-9a3b-c772bf4a311c" providerId="ADAL" clId="{556C7E6E-9ED7-4F9D-9E55-43EB46A53FAD}" dt="2023-02-09T08:44:51.476" v="6972" actId="166"/>
        <pc:sldMkLst>
          <pc:docMk/>
          <pc:sldMk cId="4082682774" sldId="431"/>
        </pc:sldMkLst>
        <pc:spChg chg="ord">
          <ac:chgData name="Matthieu De Mari" userId="dfb708c9-d8dc-439f-9a3b-c772bf4a311c" providerId="ADAL" clId="{556C7E6E-9ED7-4F9D-9E55-43EB46A53FAD}" dt="2023-02-09T08:44:51.476" v="6972" actId="166"/>
          <ac:spMkLst>
            <pc:docMk/>
            <pc:sldMk cId="4082682774" sldId="431"/>
            <ac:spMk id="10" creationId="{A28F6333-EB01-D70E-61F0-7A1DCAA0D7AC}"/>
          </ac:spMkLst>
        </pc:spChg>
        <pc:picChg chg="add mod">
          <ac:chgData name="Matthieu De Mari" userId="dfb708c9-d8dc-439f-9a3b-c772bf4a311c" providerId="ADAL" clId="{556C7E6E-9ED7-4F9D-9E55-43EB46A53FAD}" dt="2023-02-09T08:44:48.102" v="6971"/>
          <ac:picMkLst>
            <pc:docMk/>
            <pc:sldMk cId="4082682774" sldId="431"/>
            <ac:picMk id="2" creationId="{2388759E-0BD1-F482-DD5E-F4EE9ABB55CE}"/>
          </ac:picMkLst>
        </pc:picChg>
        <pc:picChg chg="del">
          <ac:chgData name="Matthieu De Mari" userId="dfb708c9-d8dc-439f-9a3b-c772bf4a311c" providerId="ADAL" clId="{556C7E6E-9ED7-4F9D-9E55-43EB46A53FAD}" dt="2023-02-09T08:44:47.896" v="6970" actId="478"/>
          <ac:picMkLst>
            <pc:docMk/>
            <pc:sldMk cId="4082682774" sldId="431"/>
            <ac:picMk id="3" creationId="{7C45D81E-E9BB-A9B3-9B60-534F0F5B3104}"/>
          </ac:picMkLst>
        </pc:picChg>
      </pc:sldChg>
      <pc:sldChg chg="addSp delSp modSp new mod modClrScheme chgLayout">
        <pc:chgData name="Matthieu De Mari" userId="dfb708c9-d8dc-439f-9a3b-c772bf4a311c" providerId="ADAL" clId="{556C7E6E-9ED7-4F9D-9E55-43EB46A53FAD}" dt="2023-02-09T08:46:17.523" v="7055" actId="1076"/>
        <pc:sldMkLst>
          <pc:docMk/>
          <pc:sldMk cId="1461795819" sldId="432"/>
        </pc:sldMkLst>
        <pc:spChg chg="del">
          <ac:chgData name="Matthieu De Mari" userId="dfb708c9-d8dc-439f-9a3b-c772bf4a311c" providerId="ADAL" clId="{556C7E6E-9ED7-4F9D-9E55-43EB46A53FAD}" dt="2023-02-09T08:45:30.742" v="7009" actId="478"/>
          <ac:spMkLst>
            <pc:docMk/>
            <pc:sldMk cId="1461795819" sldId="432"/>
            <ac:spMk id="2" creationId="{2D461100-3C35-4A66-DFFC-BA53B51C2D35}"/>
          </ac:spMkLst>
        </pc:spChg>
        <pc:spChg chg="del">
          <ac:chgData name="Matthieu De Mari" userId="dfb708c9-d8dc-439f-9a3b-c772bf4a311c" providerId="ADAL" clId="{556C7E6E-9ED7-4F9D-9E55-43EB46A53FAD}" dt="2023-02-09T08:45:29.673" v="7008" actId="478"/>
          <ac:spMkLst>
            <pc:docMk/>
            <pc:sldMk cId="1461795819" sldId="432"/>
            <ac:spMk id="3" creationId="{89DDA235-362C-8C66-7201-571CC3BE0EF2}"/>
          </ac:spMkLst>
        </pc:spChg>
        <pc:spChg chg="del">
          <ac:chgData name="Matthieu De Mari" userId="dfb708c9-d8dc-439f-9a3b-c772bf4a311c" providerId="ADAL" clId="{556C7E6E-9ED7-4F9D-9E55-43EB46A53FAD}" dt="2023-02-09T08:45:31.839" v="7010" actId="478"/>
          <ac:spMkLst>
            <pc:docMk/>
            <pc:sldMk cId="1461795819" sldId="432"/>
            <ac:spMk id="4" creationId="{8C6C46EC-970F-51CD-3A56-5AADF06639A0}"/>
          </ac:spMkLst>
        </pc:spChg>
        <pc:spChg chg="add mod ord">
          <ac:chgData name="Matthieu De Mari" userId="dfb708c9-d8dc-439f-9a3b-c772bf4a311c" providerId="ADAL" clId="{556C7E6E-9ED7-4F9D-9E55-43EB46A53FAD}" dt="2023-02-09T08:46:08.109" v="7053" actId="20577"/>
          <ac:spMkLst>
            <pc:docMk/>
            <pc:sldMk cId="1461795819" sldId="432"/>
            <ac:spMk id="7" creationId="{387C2A4A-25D4-F0BA-CDA4-2EAB54C9CD3B}"/>
          </ac:spMkLst>
        </pc:spChg>
        <pc:picChg chg="add mod">
          <ac:chgData name="Matthieu De Mari" userId="dfb708c9-d8dc-439f-9a3b-c772bf4a311c" providerId="ADAL" clId="{556C7E6E-9ED7-4F9D-9E55-43EB46A53FAD}" dt="2023-02-09T08:46:17.523" v="7055" actId="1076"/>
          <ac:picMkLst>
            <pc:docMk/>
            <pc:sldMk cId="1461795819" sldId="432"/>
            <ac:picMk id="6" creationId="{09988CB4-E369-113E-C460-5EAC14B3A6B9}"/>
          </ac:picMkLst>
        </pc:picChg>
      </pc:sldChg>
      <pc:sldChg chg="addSp delSp modSp add mod ord">
        <pc:chgData name="Matthieu De Mari" userId="dfb708c9-d8dc-439f-9a3b-c772bf4a311c" providerId="ADAL" clId="{556C7E6E-9ED7-4F9D-9E55-43EB46A53FAD}" dt="2023-02-10T07:29:59.802" v="14377" actId="478"/>
        <pc:sldMkLst>
          <pc:docMk/>
          <pc:sldMk cId="783756341" sldId="433"/>
        </pc:sldMkLst>
        <pc:spChg chg="mod">
          <ac:chgData name="Matthieu De Mari" userId="dfb708c9-d8dc-439f-9a3b-c772bf4a311c" providerId="ADAL" clId="{556C7E6E-9ED7-4F9D-9E55-43EB46A53FAD}" dt="2023-02-09T09:20:11.451" v="7909" actId="20577"/>
          <ac:spMkLst>
            <pc:docMk/>
            <pc:sldMk cId="783756341" sldId="433"/>
            <ac:spMk id="2" creationId="{675C51B9-1C83-B006-5EBD-5A0427C6F480}"/>
          </ac:spMkLst>
        </pc:spChg>
        <pc:spChg chg="del">
          <ac:chgData name="Matthieu De Mari" userId="dfb708c9-d8dc-439f-9a3b-c772bf4a311c" providerId="ADAL" clId="{556C7E6E-9ED7-4F9D-9E55-43EB46A53FAD}" dt="2023-02-09T08:48:45.430" v="7265" actId="478"/>
          <ac:spMkLst>
            <pc:docMk/>
            <pc:sldMk cId="783756341" sldId="433"/>
            <ac:spMk id="3" creationId="{42F19C81-1A92-C8D6-51B8-B25290D7DDC9}"/>
          </ac:spMkLst>
        </pc:spChg>
        <pc:spChg chg="del">
          <ac:chgData name="Matthieu De Mari" userId="dfb708c9-d8dc-439f-9a3b-c772bf4a311c" providerId="ADAL" clId="{556C7E6E-9ED7-4F9D-9E55-43EB46A53FAD}" dt="2023-02-10T07:29:59.802" v="14377" actId="478"/>
          <ac:spMkLst>
            <pc:docMk/>
            <pc:sldMk cId="783756341" sldId="433"/>
            <ac:spMk id="4" creationId="{9AA9CD5B-49EA-F0FF-60AB-64DCDB08037A}"/>
          </ac:spMkLst>
        </pc:spChg>
        <pc:spChg chg="mod">
          <ac:chgData name="Matthieu De Mari" userId="dfb708c9-d8dc-439f-9a3b-c772bf4a311c" providerId="ADAL" clId="{556C7E6E-9ED7-4F9D-9E55-43EB46A53FAD}" dt="2023-02-10T07:29:15.813" v="14357" actId="14100"/>
          <ac:spMkLst>
            <pc:docMk/>
            <pc:sldMk cId="783756341" sldId="433"/>
            <ac:spMk id="14" creationId="{7B59F037-103B-22C1-0244-C1334FABB21D}"/>
          </ac:spMkLst>
        </pc:spChg>
        <pc:spChg chg="add mod">
          <ac:chgData name="Matthieu De Mari" userId="dfb708c9-d8dc-439f-9a3b-c772bf4a311c" providerId="ADAL" clId="{556C7E6E-9ED7-4F9D-9E55-43EB46A53FAD}" dt="2023-02-09T09:20:01.540" v="7901" actId="1076"/>
          <ac:spMkLst>
            <pc:docMk/>
            <pc:sldMk cId="783756341" sldId="433"/>
            <ac:spMk id="20" creationId="{77F43BFE-78B5-949A-CF63-71B5A721A4D1}"/>
          </ac:spMkLst>
        </pc:spChg>
        <pc:graphicFrameChg chg="del mod">
          <ac:chgData name="Matthieu De Mari" userId="dfb708c9-d8dc-439f-9a3b-c772bf4a311c" providerId="ADAL" clId="{556C7E6E-9ED7-4F9D-9E55-43EB46A53FAD}" dt="2023-02-09T09:05:48.810" v="7550" actId="478"/>
          <ac:graphicFrameMkLst>
            <pc:docMk/>
            <pc:sldMk cId="783756341" sldId="433"/>
            <ac:graphicFrameMk id="5" creationId="{ED6E9FB3-9A1D-D12E-5ED7-E88942AA371E}"/>
          </ac:graphicFrameMkLst>
        </pc:graphicFrameChg>
        <pc:graphicFrameChg chg="add mod">
          <ac:chgData name="Matthieu De Mari" userId="dfb708c9-d8dc-439f-9a3b-c772bf4a311c" providerId="ADAL" clId="{556C7E6E-9ED7-4F9D-9E55-43EB46A53FAD}" dt="2023-02-09T09:04:38.851" v="7518"/>
          <ac:graphicFrameMkLst>
            <pc:docMk/>
            <pc:sldMk cId="783756341" sldId="433"/>
            <ac:graphicFrameMk id="8" creationId="{B4ADC432-19E6-7376-529F-00EE51E3EDBB}"/>
          </ac:graphicFrameMkLst>
        </pc:graphicFrameChg>
        <pc:graphicFrameChg chg="add mod">
          <ac:chgData name="Matthieu De Mari" userId="dfb708c9-d8dc-439f-9a3b-c772bf4a311c" providerId="ADAL" clId="{556C7E6E-9ED7-4F9D-9E55-43EB46A53FAD}" dt="2023-02-09T09:04:39.117" v="7519"/>
          <ac:graphicFrameMkLst>
            <pc:docMk/>
            <pc:sldMk cId="783756341" sldId="433"/>
            <ac:graphicFrameMk id="12" creationId="{90050368-65D2-0B27-68D5-8DF322B9A383}"/>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3" creationId="{32677842-F7AE-D0BB-B52C-81DE8140299F}"/>
          </ac:graphicFrameMkLst>
        </pc:graphicFrameChg>
        <pc:graphicFrameChg chg="add del mod">
          <ac:chgData name="Matthieu De Mari" userId="dfb708c9-d8dc-439f-9a3b-c772bf4a311c" providerId="ADAL" clId="{556C7E6E-9ED7-4F9D-9E55-43EB46A53FAD}" dt="2023-02-09T09:05:48.810" v="7550" actId="478"/>
          <ac:graphicFrameMkLst>
            <pc:docMk/>
            <pc:sldMk cId="783756341" sldId="433"/>
            <ac:graphicFrameMk id="15" creationId="{6C2D6649-39BF-FFC5-0474-431E7351C206}"/>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6" creationId="{F6B182D1-DB36-D4E6-212F-DFC5376B437D}"/>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7" creationId="{32E669F0-BF99-D397-D034-C69BDD125C0B}"/>
          </ac:graphicFrameMkLst>
        </pc:graphicFrameChg>
        <pc:graphicFrameChg chg="add mod">
          <ac:chgData name="Matthieu De Mari" userId="dfb708c9-d8dc-439f-9a3b-c772bf4a311c" providerId="ADAL" clId="{556C7E6E-9ED7-4F9D-9E55-43EB46A53FAD}" dt="2023-02-09T09:05:49.012" v="7551"/>
          <ac:graphicFrameMkLst>
            <pc:docMk/>
            <pc:sldMk cId="783756341" sldId="433"/>
            <ac:graphicFrameMk id="18" creationId="{0EB6A70C-5843-CA95-5A27-1A2123C1BB02}"/>
          </ac:graphicFrameMkLst>
        </pc:graphicFrameChg>
        <pc:cxnChg chg="add mod">
          <ac:chgData name="Matthieu De Mari" userId="dfb708c9-d8dc-439f-9a3b-c772bf4a311c" providerId="ADAL" clId="{556C7E6E-9ED7-4F9D-9E55-43EB46A53FAD}" dt="2023-02-10T07:29:19.914" v="14358" actId="1076"/>
          <ac:cxnSpMkLst>
            <pc:docMk/>
            <pc:sldMk cId="783756341" sldId="433"/>
            <ac:cxnSpMk id="19" creationId="{B51B0BFF-6DB9-2059-B8E4-DC270ED1C84C}"/>
          </ac:cxnSpMkLst>
        </pc:cxnChg>
      </pc:sldChg>
      <pc:sldChg chg="modSp new mod">
        <pc:chgData name="Matthieu De Mari" userId="dfb708c9-d8dc-439f-9a3b-c772bf4a311c" providerId="ADAL" clId="{556C7E6E-9ED7-4F9D-9E55-43EB46A53FAD}" dt="2023-02-10T06:19:45.534" v="10304"/>
        <pc:sldMkLst>
          <pc:docMk/>
          <pc:sldMk cId="118761306" sldId="434"/>
        </pc:sldMkLst>
        <pc:spChg chg="mod">
          <ac:chgData name="Matthieu De Mari" userId="dfb708c9-d8dc-439f-9a3b-c772bf4a311c" providerId="ADAL" clId="{556C7E6E-9ED7-4F9D-9E55-43EB46A53FAD}" dt="2023-02-09T08:52:43.715" v="7348" actId="20577"/>
          <ac:spMkLst>
            <pc:docMk/>
            <pc:sldMk cId="118761306" sldId="434"/>
            <ac:spMk id="2" creationId="{F74A37E7-1372-A069-FCEE-59F2F7A5F9BB}"/>
          </ac:spMkLst>
        </pc:spChg>
        <pc:spChg chg="mod">
          <ac:chgData name="Matthieu De Mari" userId="dfb708c9-d8dc-439f-9a3b-c772bf4a311c" providerId="ADAL" clId="{556C7E6E-9ED7-4F9D-9E55-43EB46A53FAD}" dt="2023-02-10T06:19:45.534" v="10304"/>
          <ac:spMkLst>
            <pc:docMk/>
            <pc:sldMk cId="118761306" sldId="434"/>
            <ac:spMk id="3" creationId="{922378FA-2B31-93D8-0B74-E4CFBE58773B}"/>
          </ac:spMkLst>
        </pc:spChg>
      </pc:sldChg>
      <pc:sldChg chg="modSp new del mod">
        <pc:chgData name="Matthieu De Mari" userId="dfb708c9-d8dc-439f-9a3b-c772bf4a311c" providerId="ADAL" clId="{556C7E6E-9ED7-4F9D-9E55-43EB46A53FAD}" dt="2023-02-09T09:21:37.384" v="7981" actId="47"/>
        <pc:sldMkLst>
          <pc:docMk/>
          <pc:sldMk cId="2583707141" sldId="435"/>
        </pc:sldMkLst>
        <pc:spChg chg="mod">
          <ac:chgData name="Matthieu De Mari" userId="dfb708c9-d8dc-439f-9a3b-c772bf4a311c" providerId="ADAL" clId="{556C7E6E-9ED7-4F9D-9E55-43EB46A53FAD}" dt="2023-02-09T08:52:53.911" v="7366" actId="20577"/>
          <ac:spMkLst>
            <pc:docMk/>
            <pc:sldMk cId="2583707141" sldId="435"/>
            <ac:spMk id="2" creationId="{5B6C3E2F-48C7-0AD1-5854-DDB7C5980B90}"/>
          </ac:spMkLst>
        </pc:spChg>
      </pc:sldChg>
      <pc:sldChg chg="addSp delSp modSp add mod ord">
        <pc:chgData name="Matthieu De Mari" userId="dfb708c9-d8dc-439f-9a3b-c772bf4a311c" providerId="ADAL" clId="{556C7E6E-9ED7-4F9D-9E55-43EB46A53FAD}" dt="2023-02-10T07:32:01.706" v="14509" actId="20577"/>
        <pc:sldMkLst>
          <pc:docMk/>
          <pc:sldMk cId="3678674789" sldId="436"/>
        </pc:sldMkLst>
        <pc:spChg chg="mod">
          <ac:chgData name="Matthieu De Mari" userId="dfb708c9-d8dc-439f-9a3b-c772bf4a311c" providerId="ADAL" clId="{556C7E6E-9ED7-4F9D-9E55-43EB46A53FAD}" dt="2023-02-09T09:20:14.471" v="7910"/>
          <ac:spMkLst>
            <pc:docMk/>
            <pc:sldMk cId="3678674789" sldId="436"/>
            <ac:spMk id="2" creationId="{675C51B9-1C83-B006-5EBD-5A0427C6F480}"/>
          </ac:spMkLst>
        </pc:spChg>
        <pc:spChg chg="del">
          <ac:chgData name="Matthieu De Mari" userId="dfb708c9-d8dc-439f-9a3b-c772bf4a311c" providerId="ADAL" clId="{556C7E6E-9ED7-4F9D-9E55-43EB46A53FAD}" dt="2023-02-10T07:29:57.125" v="14376" actId="478"/>
          <ac:spMkLst>
            <pc:docMk/>
            <pc:sldMk cId="3678674789" sldId="436"/>
            <ac:spMk id="4" creationId="{9AA9CD5B-49EA-F0FF-60AB-64DCDB08037A}"/>
          </ac:spMkLst>
        </pc:spChg>
        <pc:spChg chg="mod">
          <ac:chgData name="Matthieu De Mari" userId="dfb708c9-d8dc-439f-9a3b-c772bf4a311c" providerId="ADAL" clId="{556C7E6E-9ED7-4F9D-9E55-43EB46A53FAD}" dt="2023-02-10T07:31:23.526" v="14485" actId="1038"/>
          <ac:spMkLst>
            <pc:docMk/>
            <pc:sldMk cId="3678674789" sldId="436"/>
            <ac:spMk id="9" creationId="{B4FEDCA2-715E-8CCD-C69B-50F3EB70CB65}"/>
          </ac:spMkLst>
        </pc:spChg>
        <pc:spChg chg="mod">
          <ac:chgData name="Matthieu De Mari" userId="dfb708c9-d8dc-439f-9a3b-c772bf4a311c" providerId="ADAL" clId="{556C7E6E-9ED7-4F9D-9E55-43EB46A53FAD}" dt="2023-02-10T07:31:23.526" v="14485" actId="1038"/>
          <ac:spMkLst>
            <pc:docMk/>
            <pc:sldMk cId="3678674789" sldId="436"/>
            <ac:spMk id="10" creationId="{21CC23F9-3037-01D0-AB2C-3952CB2B1D42}"/>
          </ac:spMkLst>
        </pc:spChg>
        <pc:spChg chg="mod">
          <ac:chgData name="Matthieu De Mari" userId="dfb708c9-d8dc-439f-9a3b-c772bf4a311c" providerId="ADAL" clId="{556C7E6E-9ED7-4F9D-9E55-43EB46A53FAD}" dt="2023-02-10T07:31:23.526" v="14485" actId="1038"/>
          <ac:spMkLst>
            <pc:docMk/>
            <pc:sldMk cId="3678674789" sldId="436"/>
            <ac:spMk id="11" creationId="{25408004-0261-C7CE-BBF1-20C8725C5ACF}"/>
          </ac:spMkLst>
        </pc:spChg>
        <pc:spChg chg="mod">
          <ac:chgData name="Matthieu De Mari" userId="dfb708c9-d8dc-439f-9a3b-c772bf4a311c" providerId="ADAL" clId="{556C7E6E-9ED7-4F9D-9E55-43EB46A53FAD}" dt="2023-02-10T07:32:01.706" v="14509" actId="20577"/>
          <ac:spMkLst>
            <pc:docMk/>
            <pc:sldMk cId="3678674789" sldId="436"/>
            <ac:spMk id="14" creationId="{7B59F037-103B-22C1-0244-C1334FABB21D}"/>
          </ac:spMkLst>
        </pc:spChg>
        <pc:spChg chg="add del mod">
          <ac:chgData name="Matthieu De Mari" userId="dfb708c9-d8dc-439f-9a3b-c772bf4a311c" providerId="ADAL" clId="{556C7E6E-9ED7-4F9D-9E55-43EB46A53FAD}" dt="2023-02-09T09:21:02.006" v="7968" actId="478"/>
          <ac:spMkLst>
            <pc:docMk/>
            <pc:sldMk cId="3678674789" sldId="436"/>
            <ac:spMk id="20" creationId="{97829E30-E8CE-D64C-031D-ABA86EE2C79B}"/>
          </ac:spMkLst>
        </pc:spChg>
        <pc:graphicFrameChg chg="add mod">
          <ac:chgData name="Matthieu De Mari" userId="dfb708c9-d8dc-439f-9a3b-c772bf4a311c" providerId="ADAL" clId="{556C7E6E-9ED7-4F9D-9E55-43EB46A53FAD}" dt="2023-02-10T07:31:23.526" v="14485" actId="1038"/>
          <ac:graphicFrameMkLst>
            <pc:docMk/>
            <pc:sldMk cId="3678674789" sldId="436"/>
            <ac:graphicFrameMk id="3" creationId="{6219EBA1-B698-F905-B5BD-9CD5BEEEAF23}"/>
          </ac:graphicFrameMkLst>
        </pc:graphicFrameChg>
        <pc:graphicFrameChg chg="del">
          <ac:chgData name="Matthieu De Mari" userId="dfb708c9-d8dc-439f-9a3b-c772bf4a311c" providerId="ADAL" clId="{556C7E6E-9ED7-4F9D-9E55-43EB46A53FAD}" dt="2023-02-09T09:04:55.550" v="7523" actId="478"/>
          <ac:graphicFrameMkLst>
            <pc:docMk/>
            <pc:sldMk cId="3678674789" sldId="436"/>
            <ac:graphicFrameMk id="5" creationId="{ED6E9FB3-9A1D-D12E-5ED7-E88942AA371E}"/>
          </ac:graphicFrameMkLst>
        </pc:graphicFrameChg>
        <pc:graphicFrameChg chg="del">
          <ac:chgData name="Matthieu De Mari" userId="dfb708c9-d8dc-439f-9a3b-c772bf4a311c" providerId="ADAL" clId="{556C7E6E-9ED7-4F9D-9E55-43EB46A53FAD}" dt="2023-02-09T09:05:06.460" v="7525" actId="478"/>
          <ac:graphicFrameMkLst>
            <pc:docMk/>
            <pc:sldMk cId="3678674789" sldId="436"/>
            <ac:graphicFrameMk id="6" creationId="{92EDE3AF-8E7F-4B86-2425-4F993E81F45C}"/>
          </ac:graphicFrameMkLst>
        </pc:graphicFrameChg>
        <pc:graphicFrameChg chg="mod">
          <ac:chgData name="Matthieu De Mari" userId="dfb708c9-d8dc-439f-9a3b-c772bf4a311c" providerId="ADAL" clId="{556C7E6E-9ED7-4F9D-9E55-43EB46A53FAD}" dt="2023-02-10T07:31:23.526" v="14485" actId="1038"/>
          <ac:graphicFrameMkLst>
            <pc:docMk/>
            <pc:sldMk cId="3678674789" sldId="436"/>
            <ac:graphicFrameMk id="7" creationId="{097D2466-E678-68BD-BE73-0A05DB2927E0}"/>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8" creationId="{56A2D50D-6A9F-20B4-8AEB-0CDEE6F2CB49}"/>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2" creationId="{195A8F7E-5BA0-44D2-7844-E9B36A8BCFFD}"/>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3" creationId="{2DE49D1C-E296-F89E-9C88-772B1F925EA2}"/>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5" creationId="{F9430867-B503-BE41-208C-9327D2EE94D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6" creationId="{FFD8AF59-CDA0-66B3-1FB5-FA546C44ECF1}"/>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7" creationId="{911B0CF0-88A7-6870-62E9-2BCD3482A058}"/>
          </ac:graphicFrameMkLst>
        </pc:graphicFrameChg>
        <pc:graphicFrameChg chg="add mod">
          <ac:chgData name="Matthieu De Mari" userId="dfb708c9-d8dc-439f-9a3b-c772bf4a311c" providerId="ADAL" clId="{556C7E6E-9ED7-4F9D-9E55-43EB46A53FAD}" dt="2023-02-10T07:31:23.526" v="14485" actId="1038"/>
          <ac:graphicFrameMkLst>
            <pc:docMk/>
            <pc:sldMk cId="3678674789" sldId="436"/>
            <ac:graphicFrameMk id="18" creationId="{69BF603D-FBBB-16AB-A035-11424DD39641}"/>
          </ac:graphicFrameMkLst>
        </pc:graphicFrameChg>
        <pc:cxnChg chg="add mod">
          <ac:chgData name="Matthieu De Mari" userId="dfb708c9-d8dc-439f-9a3b-c772bf4a311c" providerId="ADAL" clId="{556C7E6E-9ED7-4F9D-9E55-43EB46A53FAD}" dt="2023-02-10T07:31:59.427" v="14508" actId="1076"/>
          <ac:cxnSpMkLst>
            <pc:docMk/>
            <pc:sldMk cId="3678674789" sldId="436"/>
            <ac:cxnSpMk id="19" creationId="{9025CF45-F279-88E2-9637-2A6C70964C8C}"/>
          </ac:cxnSpMkLst>
        </pc:cxnChg>
      </pc:sldChg>
      <pc:sldChg chg="modSp add del">
        <pc:chgData name="Matthieu De Mari" userId="dfb708c9-d8dc-439f-9a3b-c772bf4a311c" providerId="ADAL" clId="{556C7E6E-9ED7-4F9D-9E55-43EB46A53FAD}" dt="2023-02-09T09:14:51.655" v="7578" actId="47"/>
        <pc:sldMkLst>
          <pc:docMk/>
          <pc:sldMk cId="1317768760" sldId="437"/>
        </pc:sldMkLst>
        <pc:spChg chg="mod">
          <ac:chgData name="Matthieu De Mari" userId="dfb708c9-d8dc-439f-9a3b-c772bf4a311c" providerId="ADAL" clId="{556C7E6E-9ED7-4F9D-9E55-43EB46A53FAD}" dt="2023-02-09T09:14:44.903" v="7577" actId="20577"/>
          <ac:spMkLst>
            <pc:docMk/>
            <pc:sldMk cId="1317768760" sldId="437"/>
            <ac:spMk id="14" creationId="{7B59F037-103B-22C1-0244-C1334FABB21D}"/>
          </ac:spMkLst>
        </pc:spChg>
      </pc:sldChg>
      <pc:sldChg chg="addSp delSp modSp add mod modClrScheme chgLayout">
        <pc:chgData name="Matthieu De Mari" userId="dfb708c9-d8dc-439f-9a3b-c772bf4a311c" providerId="ADAL" clId="{556C7E6E-9ED7-4F9D-9E55-43EB46A53FAD}" dt="2023-02-10T05:56:34.850" v="9264" actId="113"/>
        <pc:sldMkLst>
          <pc:docMk/>
          <pc:sldMk cId="1659491344" sldId="437"/>
        </pc:sldMkLst>
        <pc:spChg chg="mod ord">
          <ac:chgData name="Matthieu De Mari" userId="dfb708c9-d8dc-439f-9a3b-c772bf4a311c" providerId="ADAL" clId="{556C7E6E-9ED7-4F9D-9E55-43EB46A53FAD}" dt="2023-02-10T05:26:32.755" v="8578" actId="700"/>
          <ac:spMkLst>
            <pc:docMk/>
            <pc:sldMk cId="1659491344" sldId="437"/>
            <ac:spMk id="2" creationId="{30F2C13E-BBE6-06FE-60A9-F9A31DA263BA}"/>
          </ac:spMkLst>
        </pc:spChg>
        <pc:spChg chg="mod ord">
          <ac:chgData name="Matthieu De Mari" userId="dfb708c9-d8dc-439f-9a3b-c772bf4a311c" providerId="ADAL" clId="{556C7E6E-9ED7-4F9D-9E55-43EB46A53FAD}" dt="2023-02-10T05:56:34.850" v="9264" actId="113"/>
          <ac:spMkLst>
            <pc:docMk/>
            <pc:sldMk cId="1659491344" sldId="437"/>
            <ac:spMk id="3" creationId="{3C4B8663-0A2B-1CFA-FAE2-DCD3C0ADD837}"/>
          </ac:spMkLst>
        </pc:spChg>
        <pc:spChg chg="del mod">
          <ac:chgData name="Matthieu De Mari" userId="dfb708c9-d8dc-439f-9a3b-c772bf4a311c" providerId="ADAL" clId="{556C7E6E-9ED7-4F9D-9E55-43EB46A53FAD}" dt="2023-02-10T05:26:32.755" v="8578" actId="700"/>
          <ac:spMkLst>
            <pc:docMk/>
            <pc:sldMk cId="1659491344" sldId="437"/>
            <ac:spMk id="4" creationId="{36A5486D-D27A-2E00-6363-68292893EFF8}"/>
          </ac:spMkLst>
        </pc:spChg>
        <pc:spChg chg="add mod">
          <ac:chgData name="Matthieu De Mari" userId="dfb708c9-d8dc-439f-9a3b-c772bf4a311c" providerId="ADAL" clId="{556C7E6E-9ED7-4F9D-9E55-43EB46A53FAD}" dt="2023-02-10T05:32:57.949" v="8815" actId="1036"/>
          <ac:spMkLst>
            <pc:docMk/>
            <pc:sldMk cId="1659491344" sldId="437"/>
            <ac:spMk id="9" creationId="{CA609753-A9D7-2520-3DF5-5F85E65F89D4}"/>
          </ac:spMkLst>
        </pc:spChg>
        <pc:spChg chg="add mod">
          <ac:chgData name="Matthieu De Mari" userId="dfb708c9-d8dc-439f-9a3b-c772bf4a311c" providerId="ADAL" clId="{556C7E6E-9ED7-4F9D-9E55-43EB46A53FAD}" dt="2023-02-10T05:32:57.949" v="8815" actId="1036"/>
          <ac:spMkLst>
            <pc:docMk/>
            <pc:sldMk cId="1659491344" sldId="437"/>
            <ac:spMk id="10" creationId="{9A962805-A1FE-6007-D028-3B0DC4BE5B0D}"/>
          </ac:spMkLst>
        </pc:spChg>
        <pc:spChg chg="add mod">
          <ac:chgData name="Matthieu De Mari" userId="dfb708c9-d8dc-439f-9a3b-c772bf4a311c" providerId="ADAL" clId="{556C7E6E-9ED7-4F9D-9E55-43EB46A53FAD}" dt="2023-02-10T05:32:57.949" v="8815" actId="1036"/>
          <ac:spMkLst>
            <pc:docMk/>
            <pc:sldMk cId="1659491344" sldId="437"/>
            <ac:spMk id="11" creationId="{4AC0F4E6-13CC-E514-D0A6-37D3D2599388}"/>
          </ac:spMkLst>
        </pc:spChg>
        <pc:spChg chg="add mod">
          <ac:chgData name="Matthieu De Mari" userId="dfb708c9-d8dc-439f-9a3b-c772bf4a311c" providerId="ADAL" clId="{556C7E6E-9ED7-4F9D-9E55-43EB46A53FAD}" dt="2023-02-10T05:50:57.192" v="9183"/>
          <ac:spMkLst>
            <pc:docMk/>
            <pc:sldMk cId="1659491344" sldId="437"/>
            <ac:spMk id="13" creationId="{575EE7C9-3829-0CE2-6D25-E44D269AC5FE}"/>
          </ac:spMkLst>
        </pc:spChg>
        <pc:graphicFrameChg chg="add mod modGraphic">
          <ac:chgData name="Matthieu De Mari" userId="dfb708c9-d8dc-439f-9a3b-c772bf4a311c" providerId="ADAL" clId="{556C7E6E-9ED7-4F9D-9E55-43EB46A53FAD}" dt="2023-02-10T05:49:30.020" v="9171" actId="1076"/>
          <ac:graphicFrameMkLst>
            <pc:docMk/>
            <pc:sldMk cId="1659491344" sldId="437"/>
            <ac:graphicFrameMk id="7" creationId="{3A3EBCD4-A24F-2308-46CE-423854A8A069}"/>
          </ac:graphicFrameMkLst>
        </pc:graphicFrameChg>
        <pc:graphicFrameChg chg="add mod modGraphic">
          <ac:chgData name="Matthieu De Mari" userId="dfb708c9-d8dc-439f-9a3b-c772bf4a311c" providerId="ADAL" clId="{556C7E6E-9ED7-4F9D-9E55-43EB46A53FAD}" dt="2023-02-10T05:49:25.741" v="9170" actId="1076"/>
          <ac:graphicFrameMkLst>
            <pc:docMk/>
            <pc:sldMk cId="1659491344" sldId="437"/>
            <ac:graphicFrameMk id="8" creationId="{766F728B-F5F8-D11C-E8C5-C65B03DA2190}"/>
          </ac:graphicFrameMkLst>
        </pc:graphicFrameChg>
        <pc:graphicFrameChg chg="add mod modGraphic">
          <ac:chgData name="Matthieu De Mari" userId="dfb708c9-d8dc-439f-9a3b-c772bf4a311c" providerId="ADAL" clId="{556C7E6E-9ED7-4F9D-9E55-43EB46A53FAD}" dt="2023-02-10T05:32:57.949" v="8815" actId="1036"/>
          <ac:graphicFrameMkLst>
            <pc:docMk/>
            <pc:sldMk cId="1659491344" sldId="437"/>
            <ac:graphicFrameMk id="12" creationId="{03612730-FD90-CF9B-428A-61DE5F6AD82D}"/>
          </ac:graphicFrameMkLst>
        </pc:graphicFrameChg>
        <pc:picChg chg="add del mod">
          <ac:chgData name="Matthieu De Mari" userId="dfb708c9-d8dc-439f-9a3b-c772bf4a311c" providerId="ADAL" clId="{556C7E6E-9ED7-4F9D-9E55-43EB46A53FAD}" dt="2023-02-10T05:27:15.905" v="8585" actId="478"/>
          <ac:picMkLst>
            <pc:docMk/>
            <pc:sldMk cId="1659491344" sldId="437"/>
            <ac:picMk id="6" creationId="{B42C015D-5E75-D7C2-14E1-7AECC8D4B04F}"/>
          </ac:picMkLst>
        </pc:picChg>
        <pc:cxnChg chg="add mod">
          <ac:chgData name="Matthieu De Mari" userId="dfb708c9-d8dc-439f-9a3b-c772bf4a311c" providerId="ADAL" clId="{556C7E6E-9ED7-4F9D-9E55-43EB46A53FAD}" dt="2023-02-10T05:51:02.800" v="9185" actId="14100"/>
          <ac:cxnSpMkLst>
            <pc:docMk/>
            <pc:sldMk cId="1659491344" sldId="437"/>
            <ac:cxnSpMk id="14" creationId="{62D9AD87-2CE5-295E-628E-C4A6025D1704}"/>
          </ac:cxnSpMkLst>
        </pc:cxnChg>
      </pc:sldChg>
      <pc:sldChg chg="add del">
        <pc:chgData name="Matthieu De Mari" userId="dfb708c9-d8dc-439f-9a3b-c772bf4a311c" providerId="ADAL" clId="{556C7E6E-9ED7-4F9D-9E55-43EB46A53FAD}" dt="2023-02-09T09:17:21.210" v="7635" actId="47"/>
        <pc:sldMkLst>
          <pc:docMk/>
          <pc:sldMk cId="1836479577" sldId="437"/>
        </pc:sldMkLst>
      </pc:sldChg>
      <pc:sldChg chg="addSp delSp modSp add mod ord">
        <pc:chgData name="Matthieu De Mari" userId="dfb708c9-d8dc-439f-9a3b-c772bf4a311c" providerId="ADAL" clId="{556C7E6E-9ED7-4F9D-9E55-43EB46A53FAD}" dt="2023-02-10T05:50:53.183" v="9182"/>
        <pc:sldMkLst>
          <pc:docMk/>
          <pc:sldMk cId="1244784134" sldId="438"/>
        </pc:sldMkLst>
        <pc:spChg chg="mod">
          <ac:chgData name="Matthieu De Mari" userId="dfb708c9-d8dc-439f-9a3b-c772bf4a311c" providerId="ADAL" clId="{556C7E6E-9ED7-4F9D-9E55-43EB46A53FAD}" dt="2023-02-10T05:46:19.810" v="9157" actId="113"/>
          <ac:spMkLst>
            <pc:docMk/>
            <pc:sldMk cId="1244784134" sldId="438"/>
            <ac:spMk id="3" creationId="{3C4B8663-0A2B-1CFA-FAE2-DCD3C0ADD837}"/>
          </ac:spMkLst>
        </pc:spChg>
        <pc:spChg chg="add mod">
          <ac:chgData name="Matthieu De Mari" userId="dfb708c9-d8dc-439f-9a3b-c772bf4a311c" providerId="ADAL" clId="{556C7E6E-9ED7-4F9D-9E55-43EB46A53FAD}" dt="2023-02-10T05:33:02.934" v="8817"/>
          <ac:spMkLst>
            <pc:docMk/>
            <pc:sldMk cId="1244784134" sldId="438"/>
            <ac:spMk id="6" creationId="{1DB84C10-47EF-B179-1B90-48C40B8FE525}"/>
          </ac:spMkLst>
        </pc:spChg>
        <pc:spChg chg="del">
          <ac:chgData name="Matthieu De Mari" userId="dfb708c9-d8dc-439f-9a3b-c772bf4a311c" providerId="ADAL" clId="{556C7E6E-9ED7-4F9D-9E55-43EB46A53FAD}" dt="2023-02-10T05:33:02.053" v="8816" actId="478"/>
          <ac:spMkLst>
            <pc:docMk/>
            <pc:sldMk cId="1244784134" sldId="438"/>
            <ac:spMk id="9" creationId="{CA609753-A9D7-2520-3DF5-5F85E65F89D4}"/>
          </ac:spMkLst>
        </pc:spChg>
        <pc:spChg chg="del">
          <ac:chgData name="Matthieu De Mari" userId="dfb708c9-d8dc-439f-9a3b-c772bf4a311c" providerId="ADAL" clId="{556C7E6E-9ED7-4F9D-9E55-43EB46A53FAD}" dt="2023-02-10T05:33:02.053" v="8816" actId="478"/>
          <ac:spMkLst>
            <pc:docMk/>
            <pc:sldMk cId="1244784134" sldId="438"/>
            <ac:spMk id="10" creationId="{9A962805-A1FE-6007-D028-3B0DC4BE5B0D}"/>
          </ac:spMkLst>
        </pc:spChg>
        <pc:spChg chg="del">
          <ac:chgData name="Matthieu De Mari" userId="dfb708c9-d8dc-439f-9a3b-c772bf4a311c" providerId="ADAL" clId="{556C7E6E-9ED7-4F9D-9E55-43EB46A53FAD}" dt="2023-02-10T05:33:02.053" v="8816" actId="478"/>
          <ac:spMkLst>
            <pc:docMk/>
            <pc:sldMk cId="1244784134" sldId="438"/>
            <ac:spMk id="11" creationId="{4AC0F4E6-13CC-E514-D0A6-37D3D2599388}"/>
          </ac:spMkLst>
        </pc:spChg>
        <pc:spChg chg="add mod">
          <ac:chgData name="Matthieu De Mari" userId="dfb708c9-d8dc-439f-9a3b-c772bf4a311c" providerId="ADAL" clId="{556C7E6E-9ED7-4F9D-9E55-43EB46A53FAD}" dt="2023-02-10T05:33:02.934" v="8817"/>
          <ac:spMkLst>
            <pc:docMk/>
            <pc:sldMk cId="1244784134" sldId="438"/>
            <ac:spMk id="13" creationId="{6C22F582-A710-C0B1-5C69-FB960FF852BB}"/>
          </ac:spMkLst>
        </pc:spChg>
        <pc:spChg chg="add mod">
          <ac:chgData name="Matthieu De Mari" userId="dfb708c9-d8dc-439f-9a3b-c772bf4a311c" providerId="ADAL" clId="{556C7E6E-9ED7-4F9D-9E55-43EB46A53FAD}" dt="2023-02-10T05:33:02.934" v="8817"/>
          <ac:spMkLst>
            <pc:docMk/>
            <pc:sldMk cId="1244784134" sldId="438"/>
            <ac:spMk id="14" creationId="{39AF0BE7-4335-96E1-874D-DC1B25935528}"/>
          </ac:spMkLst>
        </pc:spChg>
        <pc:spChg chg="add mod">
          <ac:chgData name="Matthieu De Mari" userId="dfb708c9-d8dc-439f-9a3b-c772bf4a311c" providerId="ADAL" clId="{556C7E6E-9ED7-4F9D-9E55-43EB46A53FAD}" dt="2023-02-10T05:50:36.321" v="9178" actId="1076"/>
          <ac:spMkLst>
            <pc:docMk/>
            <pc:sldMk cId="1244784134" sldId="438"/>
            <ac:spMk id="20" creationId="{B79FD5DB-0DB9-4B05-05E9-37C5E0563706}"/>
          </ac:spMkLst>
        </pc:spChg>
        <pc:graphicFrameChg chg="add del mod">
          <ac:chgData name="Matthieu De Mari" userId="dfb708c9-d8dc-439f-9a3b-c772bf4a311c" providerId="ADAL" clId="{556C7E6E-9ED7-4F9D-9E55-43EB46A53FAD}" dt="2023-02-10T05:48:49.388" v="9164" actId="478"/>
          <ac:graphicFrameMkLst>
            <pc:docMk/>
            <pc:sldMk cId="1244784134" sldId="438"/>
            <ac:graphicFrameMk id="4" creationId="{C704A4A8-B72A-B5BB-5457-78F4910A61B8}"/>
          </ac:graphicFrameMkLst>
        </pc:graphicFrameChg>
        <pc:graphicFrameChg chg="add mod">
          <ac:chgData name="Matthieu De Mari" userId="dfb708c9-d8dc-439f-9a3b-c772bf4a311c" providerId="ADAL" clId="{556C7E6E-9ED7-4F9D-9E55-43EB46A53FAD}" dt="2023-02-10T05:49:08.290" v="9168" actId="1076"/>
          <ac:graphicFrameMkLst>
            <pc:docMk/>
            <pc:sldMk cId="1244784134" sldId="438"/>
            <ac:graphicFrameMk id="5" creationId="{E3CF4D12-DE2F-EE41-3923-4F35CB8545CF}"/>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7" creationId="{3A3EBCD4-A24F-2308-46CE-423854A8A069}"/>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8" creationId="{766F728B-F5F8-D11C-E8C5-C65B03DA2190}"/>
          </ac:graphicFrameMkLst>
        </pc:graphicFrameChg>
        <pc:graphicFrameChg chg="del">
          <ac:chgData name="Matthieu De Mari" userId="dfb708c9-d8dc-439f-9a3b-c772bf4a311c" providerId="ADAL" clId="{556C7E6E-9ED7-4F9D-9E55-43EB46A53FAD}" dt="2023-02-10T05:33:02.053" v="8816" actId="478"/>
          <ac:graphicFrameMkLst>
            <pc:docMk/>
            <pc:sldMk cId="1244784134" sldId="438"/>
            <ac:graphicFrameMk id="12" creationId="{03612730-FD90-CF9B-428A-61DE5F6AD82D}"/>
          </ac:graphicFrameMkLst>
        </pc:graphicFrameChg>
        <pc:graphicFrameChg chg="add del mod">
          <ac:chgData name="Matthieu De Mari" userId="dfb708c9-d8dc-439f-9a3b-c772bf4a311c" providerId="ADAL" clId="{556C7E6E-9ED7-4F9D-9E55-43EB46A53FAD}" dt="2023-02-10T05:48:23.357" v="9158" actId="478"/>
          <ac:graphicFrameMkLst>
            <pc:docMk/>
            <pc:sldMk cId="1244784134" sldId="438"/>
            <ac:graphicFrameMk id="15" creationId="{4F1E2AAC-0118-E70E-25EB-9BD7E822D67F}"/>
          </ac:graphicFrameMkLst>
        </pc:graphicFrameChg>
        <pc:graphicFrameChg chg="add del mod">
          <ac:chgData name="Matthieu De Mari" userId="dfb708c9-d8dc-439f-9a3b-c772bf4a311c" providerId="ADAL" clId="{556C7E6E-9ED7-4F9D-9E55-43EB46A53FAD}" dt="2023-02-10T05:48:25.855" v="9160" actId="478"/>
          <ac:graphicFrameMkLst>
            <pc:docMk/>
            <pc:sldMk cId="1244784134" sldId="438"/>
            <ac:graphicFrameMk id="16" creationId="{4EE6179A-A1FE-665D-41C0-5DE24CCE49A4}"/>
          </ac:graphicFrameMkLst>
        </pc:graphicFrameChg>
        <pc:graphicFrameChg chg="add mod modGraphic">
          <ac:chgData name="Matthieu De Mari" userId="dfb708c9-d8dc-439f-9a3b-c772bf4a311c" providerId="ADAL" clId="{556C7E6E-9ED7-4F9D-9E55-43EB46A53FAD}" dt="2023-02-10T05:48:44.099" v="9163" actId="207"/>
          <ac:graphicFrameMkLst>
            <pc:docMk/>
            <pc:sldMk cId="1244784134" sldId="438"/>
            <ac:graphicFrameMk id="17" creationId="{0CF8CDF4-66EB-E1F6-939C-482B1E5CA9D0}"/>
          </ac:graphicFrameMkLst>
        </pc:graphicFrameChg>
        <pc:graphicFrameChg chg="add mod modGraphic">
          <ac:chgData name="Matthieu De Mari" userId="dfb708c9-d8dc-439f-9a3b-c772bf4a311c" providerId="ADAL" clId="{556C7E6E-9ED7-4F9D-9E55-43EB46A53FAD}" dt="2023-02-10T05:49:11.277" v="9169" actId="1076"/>
          <ac:graphicFrameMkLst>
            <pc:docMk/>
            <pc:sldMk cId="1244784134" sldId="438"/>
            <ac:graphicFrameMk id="18" creationId="{74CC86D1-B72F-3F66-2708-76ACC45DECE2}"/>
          </ac:graphicFrameMkLst>
        </pc:graphicFrameChg>
        <pc:cxnChg chg="add mod">
          <ac:chgData name="Matthieu De Mari" userId="dfb708c9-d8dc-439f-9a3b-c772bf4a311c" providerId="ADAL" clId="{556C7E6E-9ED7-4F9D-9E55-43EB46A53FAD}" dt="2023-02-10T05:50:53.183" v="9182"/>
          <ac:cxnSpMkLst>
            <pc:docMk/>
            <pc:sldMk cId="1244784134" sldId="438"/>
            <ac:cxnSpMk id="22" creationId="{0E0DEB67-8D31-7DD8-36BF-275779635BB5}"/>
          </ac:cxnSpMkLst>
        </pc:cxnChg>
      </pc:sldChg>
      <pc:sldChg chg="addSp delSp modSp add del mod">
        <pc:chgData name="Matthieu De Mari" userId="dfb708c9-d8dc-439f-9a3b-c772bf4a311c" providerId="ADAL" clId="{556C7E6E-9ED7-4F9D-9E55-43EB46A53FAD}" dt="2023-02-10T05:56:51.931" v="9267" actId="47"/>
        <pc:sldMkLst>
          <pc:docMk/>
          <pc:sldMk cId="4055482808" sldId="439"/>
        </pc:sldMkLst>
        <pc:spChg chg="mod">
          <ac:chgData name="Matthieu De Mari" userId="dfb708c9-d8dc-439f-9a3b-c772bf4a311c" providerId="ADAL" clId="{556C7E6E-9ED7-4F9D-9E55-43EB46A53FAD}" dt="2023-02-10T05:35:59.323" v="8833" actId="20577"/>
          <ac:spMkLst>
            <pc:docMk/>
            <pc:sldMk cId="4055482808" sldId="439"/>
            <ac:spMk id="3" creationId="{3C4B8663-0A2B-1CFA-FAE2-DCD3C0ADD837}"/>
          </ac:spMkLst>
        </pc:spChg>
        <pc:spChg chg="add mod">
          <ac:chgData name="Matthieu De Mari" userId="dfb708c9-d8dc-439f-9a3b-c772bf4a311c" providerId="ADAL" clId="{556C7E6E-9ED7-4F9D-9E55-43EB46A53FAD}" dt="2023-02-10T05:33:07.059" v="8819"/>
          <ac:spMkLst>
            <pc:docMk/>
            <pc:sldMk cId="4055482808" sldId="439"/>
            <ac:spMk id="6" creationId="{23849B10-B761-769C-3CDB-0B3B7495AA0A}"/>
          </ac:spMkLst>
        </pc:spChg>
        <pc:spChg chg="del">
          <ac:chgData name="Matthieu De Mari" userId="dfb708c9-d8dc-439f-9a3b-c772bf4a311c" providerId="ADAL" clId="{556C7E6E-9ED7-4F9D-9E55-43EB46A53FAD}" dt="2023-02-10T05:33:06.276" v="8818" actId="478"/>
          <ac:spMkLst>
            <pc:docMk/>
            <pc:sldMk cId="4055482808" sldId="439"/>
            <ac:spMk id="9" creationId="{CA609753-A9D7-2520-3DF5-5F85E65F89D4}"/>
          </ac:spMkLst>
        </pc:spChg>
        <pc:spChg chg="del">
          <ac:chgData name="Matthieu De Mari" userId="dfb708c9-d8dc-439f-9a3b-c772bf4a311c" providerId="ADAL" clId="{556C7E6E-9ED7-4F9D-9E55-43EB46A53FAD}" dt="2023-02-10T05:33:06.276" v="8818" actId="478"/>
          <ac:spMkLst>
            <pc:docMk/>
            <pc:sldMk cId="4055482808" sldId="439"/>
            <ac:spMk id="10" creationId="{9A962805-A1FE-6007-D028-3B0DC4BE5B0D}"/>
          </ac:spMkLst>
        </pc:spChg>
        <pc:spChg chg="del">
          <ac:chgData name="Matthieu De Mari" userId="dfb708c9-d8dc-439f-9a3b-c772bf4a311c" providerId="ADAL" clId="{556C7E6E-9ED7-4F9D-9E55-43EB46A53FAD}" dt="2023-02-10T05:33:06.276" v="8818" actId="478"/>
          <ac:spMkLst>
            <pc:docMk/>
            <pc:sldMk cId="4055482808" sldId="439"/>
            <ac:spMk id="11" creationId="{4AC0F4E6-13CC-E514-D0A6-37D3D2599388}"/>
          </ac:spMkLst>
        </pc:spChg>
        <pc:spChg chg="add mod">
          <ac:chgData name="Matthieu De Mari" userId="dfb708c9-d8dc-439f-9a3b-c772bf4a311c" providerId="ADAL" clId="{556C7E6E-9ED7-4F9D-9E55-43EB46A53FAD}" dt="2023-02-10T05:33:07.059" v="8819"/>
          <ac:spMkLst>
            <pc:docMk/>
            <pc:sldMk cId="4055482808" sldId="439"/>
            <ac:spMk id="13" creationId="{3831BAA3-66BB-F5C2-0114-1EB35375450F}"/>
          </ac:spMkLst>
        </pc:spChg>
        <pc:spChg chg="add mod">
          <ac:chgData name="Matthieu De Mari" userId="dfb708c9-d8dc-439f-9a3b-c772bf4a311c" providerId="ADAL" clId="{556C7E6E-9ED7-4F9D-9E55-43EB46A53FAD}" dt="2023-02-10T05:33:07.059" v="8819"/>
          <ac:spMkLst>
            <pc:docMk/>
            <pc:sldMk cId="4055482808" sldId="439"/>
            <ac:spMk id="14" creationId="{C5EFBAF6-5CA7-B3B2-47FB-881D12893D19}"/>
          </ac:spMkLst>
        </pc:spChg>
        <pc:graphicFrameChg chg="add mod">
          <ac:chgData name="Matthieu De Mari" userId="dfb708c9-d8dc-439f-9a3b-c772bf4a311c" providerId="ADAL" clId="{556C7E6E-9ED7-4F9D-9E55-43EB46A53FAD}" dt="2023-02-10T05:33:07.059" v="8819"/>
          <ac:graphicFrameMkLst>
            <pc:docMk/>
            <pc:sldMk cId="4055482808" sldId="439"/>
            <ac:graphicFrameMk id="4" creationId="{58D23464-FC0B-2B0A-73FB-0D55EB793BEA}"/>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5" creationId="{EFF8F4DD-8045-ECAC-B29F-B335D25DA94A}"/>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7" creationId="{3A3EBCD4-A24F-2308-46CE-423854A8A069}"/>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8" creationId="{766F728B-F5F8-D11C-E8C5-C65B03DA2190}"/>
          </ac:graphicFrameMkLst>
        </pc:graphicFrameChg>
        <pc:graphicFrameChg chg="del">
          <ac:chgData name="Matthieu De Mari" userId="dfb708c9-d8dc-439f-9a3b-c772bf4a311c" providerId="ADAL" clId="{556C7E6E-9ED7-4F9D-9E55-43EB46A53FAD}" dt="2023-02-10T05:33:06.276" v="8818" actId="478"/>
          <ac:graphicFrameMkLst>
            <pc:docMk/>
            <pc:sldMk cId="4055482808" sldId="439"/>
            <ac:graphicFrameMk id="12" creationId="{03612730-FD90-CF9B-428A-61DE5F6AD82D}"/>
          </ac:graphicFrameMkLst>
        </pc:graphicFrameChg>
        <pc:graphicFrameChg chg="add mod">
          <ac:chgData name="Matthieu De Mari" userId="dfb708c9-d8dc-439f-9a3b-c772bf4a311c" providerId="ADAL" clId="{556C7E6E-9ED7-4F9D-9E55-43EB46A53FAD}" dt="2023-02-10T05:33:07.059" v="8819"/>
          <ac:graphicFrameMkLst>
            <pc:docMk/>
            <pc:sldMk cId="4055482808" sldId="439"/>
            <ac:graphicFrameMk id="15" creationId="{38F45B88-F5F0-AAE8-3F75-0EA683953227}"/>
          </ac:graphicFrameMkLst>
        </pc:graphicFrameChg>
      </pc:sldChg>
      <pc:sldChg chg="delSp modSp add del mod">
        <pc:chgData name="Matthieu De Mari" userId="dfb708c9-d8dc-439f-9a3b-c772bf4a311c" providerId="ADAL" clId="{556C7E6E-9ED7-4F9D-9E55-43EB46A53FAD}" dt="2023-02-10T05:56:50.756" v="9266" actId="47"/>
        <pc:sldMkLst>
          <pc:docMk/>
          <pc:sldMk cId="2634608602" sldId="440"/>
        </pc:sldMkLst>
        <pc:spChg chg="mod">
          <ac:chgData name="Matthieu De Mari" userId="dfb708c9-d8dc-439f-9a3b-c772bf4a311c" providerId="ADAL" clId="{556C7E6E-9ED7-4F9D-9E55-43EB46A53FAD}" dt="2023-02-10T05:33:58.587" v="8828"/>
          <ac:spMkLst>
            <pc:docMk/>
            <pc:sldMk cId="2634608602" sldId="440"/>
            <ac:spMk id="3" creationId="{3C4B8663-0A2B-1CFA-FAE2-DCD3C0ADD837}"/>
          </ac:spMkLst>
        </pc:spChg>
        <pc:spChg chg="del">
          <ac:chgData name="Matthieu De Mari" userId="dfb708c9-d8dc-439f-9a3b-c772bf4a311c" providerId="ADAL" clId="{556C7E6E-9ED7-4F9D-9E55-43EB46A53FAD}" dt="2023-02-10T05:34:01.963" v="8829" actId="478"/>
          <ac:spMkLst>
            <pc:docMk/>
            <pc:sldMk cId="2634608602" sldId="440"/>
            <ac:spMk id="6" creationId="{1DB84C10-47EF-B179-1B90-48C40B8FE525}"/>
          </ac:spMkLst>
        </pc:spChg>
        <pc:spChg chg="del">
          <ac:chgData name="Matthieu De Mari" userId="dfb708c9-d8dc-439f-9a3b-c772bf4a311c" providerId="ADAL" clId="{556C7E6E-9ED7-4F9D-9E55-43EB46A53FAD}" dt="2023-02-10T05:34:01.963" v="8829" actId="478"/>
          <ac:spMkLst>
            <pc:docMk/>
            <pc:sldMk cId="2634608602" sldId="440"/>
            <ac:spMk id="13" creationId="{6C22F582-A710-C0B1-5C69-FB960FF852BB}"/>
          </ac:spMkLst>
        </pc:spChg>
        <pc:spChg chg="del">
          <ac:chgData name="Matthieu De Mari" userId="dfb708c9-d8dc-439f-9a3b-c772bf4a311c" providerId="ADAL" clId="{556C7E6E-9ED7-4F9D-9E55-43EB46A53FAD}" dt="2023-02-10T05:34:01.963" v="8829" actId="478"/>
          <ac:spMkLst>
            <pc:docMk/>
            <pc:sldMk cId="2634608602" sldId="440"/>
            <ac:spMk id="14" creationId="{39AF0BE7-4335-96E1-874D-DC1B25935528}"/>
          </ac:spMkLst>
        </pc:spChg>
        <pc:graphicFrameChg chg="del">
          <ac:chgData name="Matthieu De Mari" userId="dfb708c9-d8dc-439f-9a3b-c772bf4a311c" providerId="ADAL" clId="{556C7E6E-9ED7-4F9D-9E55-43EB46A53FAD}" dt="2023-02-10T05:34:01.963" v="8829" actId="478"/>
          <ac:graphicFrameMkLst>
            <pc:docMk/>
            <pc:sldMk cId="2634608602" sldId="440"/>
            <ac:graphicFrameMk id="4" creationId="{C704A4A8-B72A-B5BB-5457-78F4910A61B8}"/>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5" creationId="{E3CF4D12-DE2F-EE41-3923-4F35CB8545CF}"/>
          </ac:graphicFrameMkLst>
        </pc:graphicFrameChg>
        <pc:graphicFrameChg chg="del">
          <ac:chgData name="Matthieu De Mari" userId="dfb708c9-d8dc-439f-9a3b-c772bf4a311c" providerId="ADAL" clId="{556C7E6E-9ED7-4F9D-9E55-43EB46A53FAD}" dt="2023-02-10T05:34:01.963" v="8829" actId="478"/>
          <ac:graphicFrameMkLst>
            <pc:docMk/>
            <pc:sldMk cId="2634608602" sldId="440"/>
            <ac:graphicFrameMk id="15" creationId="{4F1E2AAC-0118-E70E-25EB-9BD7E822D67F}"/>
          </ac:graphicFrameMkLst>
        </pc:graphicFrameChg>
      </pc:sldChg>
      <pc:sldChg chg="delSp modSp add mod">
        <pc:chgData name="Matthieu De Mari" userId="dfb708c9-d8dc-439f-9a3b-c772bf4a311c" providerId="ADAL" clId="{556C7E6E-9ED7-4F9D-9E55-43EB46A53FAD}" dt="2023-02-10T06:05:05.625" v="9669" actId="20577"/>
        <pc:sldMkLst>
          <pc:docMk/>
          <pc:sldMk cId="1222483653" sldId="441"/>
        </pc:sldMkLst>
        <pc:spChg chg="mod">
          <ac:chgData name="Matthieu De Mari" userId="dfb708c9-d8dc-439f-9a3b-c772bf4a311c" providerId="ADAL" clId="{556C7E6E-9ED7-4F9D-9E55-43EB46A53FAD}" dt="2023-02-10T06:05:05.625" v="9669" actId="20577"/>
          <ac:spMkLst>
            <pc:docMk/>
            <pc:sldMk cId="1222483653" sldId="441"/>
            <ac:spMk id="3" creationId="{3C4B8663-0A2B-1CFA-FAE2-DCD3C0ADD837}"/>
          </ac:spMkLst>
        </pc:spChg>
        <pc:spChg chg="del">
          <ac:chgData name="Matthieu De Mari" userId="dfb708c9-d8dc-439f-9a3b-c772bf4a311c" providerId="ADAL" clId="{556C7E6E-9ED7-4F9D-9E55-43EB46A53FAD}" dt="2023-02-10T05:36:19.685" v="8837" actId="478"/>
          <ac:spMkLst>
            <pc:docMk/>
            <pc:sldMk cId="1222483653" sldId="441"/>
            <ac:spMk id="9" creationId="{CA609753-A9D7-2520-3DF5-5F85E65F89D4}"/>
          </ac:spMkLst>
        </pc:spChg>
        <pc:spChg chg="del">
          <ac:chgData name="Matthieu De Mari" userId="dfb708c9-d8dc-439f-9a3b-c772bf4a311c" providerId="ADAL" clId="{556C7E6E-9ED7-4F9D-9E55-43EB46A53FAD}" dt="2023-02-10T05:36:19.685" v="8837" actId="478"/>
          <ac:spMkLst>
            <pc:docMk/>
            <pc:sldMk cId="1222483653" sldId="441"/>
            <ac:spMk id="10" creationId="{9A962805-A1FE-6007-D028-3B0DC4BE5B0D}"/>
          </ac:spMkLst>
        </pc:spChg>
        <pc:spChg chg="del">
          <ac:chgData name="Matthieu De Mari" userId="dfb708c9-d8dc-439f-9a3b-c772bf4a311c" providerId="ADAL" clId="{556C7E6E-9ED7-4F9D-9E55-43EB46A53FAD}" dt="2023-02-10T05:36:19.685" v="8837" actId="478"/>
          <ac:spMkLst>
            <pc:docMk/>
            <pc:sldMk cId="1222483653" sldId="441"/>
            <ac:spMk id="11" creationId="{4AC0F4E6-13CC-E514-D0A6-37D3D2599388}"/>
          </ac:spMkLst>
        </pc:spChg>
        <pc:graphicFrameChg chg="del">
          <ac:chgData name="Matthieu De Mari" userId="dfb708c9-d8dc-439f-9a3b-c772bf4a311c" providerId="ADAL" clId="{556C7E6E-9ED7-4F9D-9E55-43EB46A53FAD}" dt="2023-02-10T05:36:19.685" v="8837" actId="478"/>
          <ac:graphicFrameMkLst>
            <pc:docMk/>
            <pc:sldMk cId="1222483653" sldId="441"/>
            <ac:graphicFrameMk id="7" creationId="{3A3EBCD4-A24F-2308-46CE-423854A8A069}"/>
          </ac:graphicFrameMkLst>
        </pc:graphicFrameChg>
        <pc:graphicFrameChg chg="del">
          <ac:chgData name="Matthieu De Mari" userId="dfb708c9-d8dc-439f-9a3b-c772bf4a311c" providerId="ADAL" clId="{556C7E6E-9ED7-4F9D-9E55-43EB46A53FAD}" dt="2023-02-10T05:36:19.685" v="8837" actId="478"/>
          <ac:graphicFrameMkLst>
            <pc:docMk/>
            <pc:sldMk cId="1222483653" sldId="441"/>
            <ac:graphicFrameMk id="8" creationId="{766F728B-F5F8-D11C-E8C5-C65B03DA2190}"/>
          </ac:graphicFrameMkLst>
        </pc:graphicFrameChg>
        <pc:graphicFrameChg chg="del">
          <ac:chgData name="Matthieu De Mari" userId="dfb708c9-d8dc-439f-9a3b-c772bf4a311c" providerId="ADAL" clId="{556C7E6E-9ED7-4F9D-9E55-43EB46A53FAD}" dt="2023-02-10T05:36:21.697" v="8838" actId="478"/>
          <ac:graphicFrameMkLst>
            <pc:docMk/>
            <pc:sldMk cId="1222483653" sldId="441"/>
            <ac:graphicFrameMk id="12" creationId="{03612730-FD90-CF9B-428A-61DE5F6AD82D}"/>
          </ac:graphicFrameMkLst>
        </pc:graphicFrameChg>
      </pc:sldChg>
      <pc:sldChg chg="new del">
        <pc:chgData name="Matthieu De Mari" userId="dfb708c9-d8dc-439f-9a3b-c772bf4a311c" providerId="ADAL" clId="{556C7E6E-9ED7-4F9D-9E55-43EB46A53FAD}" dt="2023-02-10T05:36:12.960" v="8835" actId="680"/>
        <pc:sldMkLst>
          <pc:docMk/>
          <pc:sldMk cId="2581101524" sldId="441"/>
        </pc:sldMkLst>
      </pc:sldChg>
      <pc:sldChg chg="addSp delSp modSp add mod">
        <pc:chgData name="Matthieu De Mari" userId="dfb708c9-d8dc-439f-9a3b-c772bf4a311c" providerId="ADAL" clId="{556C7E6E-9ED7-4F9D-9E55-43EB46A53FAD}" dt="2023-02-10T06:16:23.910" v="10228" actId="20577"/>
        <pc:sldMkLst>
          <pc:docMk/>
          <pc:sldMk cId="112718779" sldId="442"/>
        </pc:sldMkLst>
        <pc:spChg chg="mod">
          <ac:chgData name="Matthieu De Mari" userId="dfb708c9-d8dc-439f-9a3b-c772bf4a311c" providerId="ADAL" clId="{556C7E6E-9ED7-4F9D-9E55-43EB46A53FAD}" dt="2023-02-10T06:05:34.917" v="9695" actId="20577"/>
          <ac:spMkLst>
            <pc:docMk/>
            <pc:sldMk cId="112718779" sldId="442"/>
            <ac:spMk id="3" creationId="{3C4B8663-0A2B-1CFA-FAE2-DCD3C0ADD837}"/>
          </ac:spMkLst>
        </pc:spChg>
        <pc:graphicFrameChg chg="add del modGraphic">
          <ac:chgData name="Matthieu De Mari" userId="dfb708c9-d8dc-439f-9a3b-c772bf4a311c" providerId="ADAL" clId="{556C7E6E-9ED7-4F9D-9E55-43EB46A53FAD}" dt="2023-02-10T06:16:23.910" v="10228" actId="20577"/>
          <ac:graphicFrameMkLst>
            <pc:docMk/>
            <pc:sldMk cId="112718779" sldId="442"/>
            <ac:graphicFrameMk id="7" creationId="{3A3EBCD4-A24F-2308-46CE-423854A8A069}"/>
          </ac:graphicFrameMkLst>
        </pc:graphicFrameChg>
        <pc:graphicFrameChg chg="modGraphic">
          <ac:chgData name="Matthieu De Mari" userId="dfb708c9-d8dc-439f-9a3b-c772bf4a311c" providerId="ADAL" clId="{556C7E6E-9ED7-4F9D-9E55-43EB46A53FAD}" dt="2023-02-10T06:16:07.201" v="10221" actId="20577"/>
          <ac:graphicFrameMkLst>
            <pc:docMk/>
            <pc:sldMk cId="112718779" sldId="442"/>
            <ac:graphicFrameMk id="12" creationId="{03612730-FD90-CF9B-428A-61DE5F6AD82D}"/>
          </ac:graphicFrameMkLst>
        </pc:graphicFrameChg>
      </pc:sldChg>
      <pc:sldChg chg="addSp delSp modSp new mod modClrScheme chgLayout">
        <pc:chgData name="Matthieu De Mari" userId="dfb708c9-d8dc-439f-9a3b-c772bf4a311c" providerId="ADAL" clId="{556C7E6E-9ED7-4F9D-9E55-43EB46A53FAD}" dt="2023-02-10T06:08:53.758" v="9969" actId="693"/>
        <pc:sldMkLst>
          <pc:docMk/>
          <pc:sldMk cId="3322960319" sldId="443"/>
        </pc:sldMkLst>
        <pc:spChg chg="mod ord">
          <ac:chgData name="Matthieu De Mari" userId="dfb708c9-d8dc-439f-9a3b-c772bf4a311c" providerId="ADAL" clId="{556C7E6E-9ED7-4F9D-9E55-43EB46A53FAD}" dt="2023-02-10T06:06:51.443" v="9726" actId="700"/>
          <ac:spMkLst>
            <pc:docMk/>
            <pc:sldMk cId="3322960319" sldId="443"/>
            <ac:spMk id="2" creationId="{03193A70-6341-4961-B3B0-EB9DFF81044A}"/>
          </ac:spMkLst>
        </pc:spChg>
        <pc:spChg chg="del">
          <ac:chgData name="Matthieu De Mari" userId="dfb708c9-d8dc-439f-9a3b-c772bf4a311c" providerId="ADAL" clId="{556C7E6E-9ED7-4F9D-9E55-43EB46A53FAD}" dt="2023-02-10T06:06:20.165" v="9722" actId="478"/>
          <ac:spMkLst>
            <pc:docMk/>
            <pc:sldMk cId="3322960319" sldId="443"/>
            <ac:spMk id="3" creationId="{7BED7BF6-5C9B-B34E-5FA0-4ED906077B9C}"/>
          </ac:spMkLst>
        </pc:spChg>
        <pc:spChg chg="add mod ord">
          <ac:chgData name="Matthieu De Mari" userId="dfb708c9-d8dc-439f-9a3b-c772bf4a311c" providerId="ADAL" clId="{556C7E6E-9ED7-4F9D-9E55-43EB46A53FAD}" dt="2023-02-10T06:08:33.208" v="9964" actId="20577"/>
          <ac:spMkLst>
            <pc:docMk/>
            <pc:sldMk cId="3322960319" sldId="443"/>
            <ac:spMk id="6" creationId="{7467E9C2-B097-F5B9-97EE-A6F2BD179B1D}"/>
          </ac:spMkLst>
        </pc:spChg>
        <pc:spChg chg="add del mod ord">
          <ac:chgData name="Matthieu De Mari" userId="dfb708c9-d8dc-439f-9a3b-c772bf4a311c" providerId="ADAL" clId="{556C7E6E-9ED7-4F9D-9E55-43EB46A53FAD}" dt="2023-02-10T06:06:55.850" v="9727" actId="478"/>
          <ac:spMkLst>
            <pc:docMk/>
            <pc:sldMk cId="3322960319" sldId="443"/>
            <ac:spMk id="7" creationId="{6F5239BA-CAA7-09D1-2939-9E99027594FE}"/>
          </ac:spMkLst>
        </pc:spChg>
        <pc:spChg chg="add mod">
          <ac:chgData name="Matthieu De Mari" userId="dfb708c9-d8dc-439f-9a3b-c772bf4a311c" providerId="ADAL" clId="{556C7E6E-9ED7-4F9D-9E55-43EB46A53FAD}" dt="2023-02-10T06:08:53.758" v="9969" actId="693"/>
          <ac:spMkLst>
            <pc:docMk/>
            <pc:sldMk cId="3322960319" sldId="443"/>
            <ac:spMk id="8" creationId="{D3B8CDB3-F945-E770-8D74-B1FCD3CD36DB}"/>
          </ac:spMkLst>
        </pc:spChg>
        <pc:picChg chg="add mod">
          <ac:chgData name="Matthieu De Mari" userId="dfb708c9-d8dc-439f-9a3b-c772bf4a311c" providerId="ADAL" clId="{556C7E6E-9ED7-4F9D-9E55-43EB46A53FAD}" dt="2023-02-10T06:06:48.619" v="9725" actId="1076"/>
          <ac:picMkLst>
            <pc:docMk/>
            <pc:sldMk cId="3322960319" sldId="443"/>
            <ac:picMk id="5" creationId="{DF091DF8-6090-AD55-9331-9BA5245994EC}"/>
          </ac:picMkLst>
        </pc:picChg>
      </pc:sldChg>
      <pc:sldChg chg="addSp delSp modSp add mod">
        <pc:chgData name="Matthieu De Mari" userId="dfb708c9-d8dc-439f-9a3b-c772bf4a311c" providerId="ADAL" clId="{556C7E6E-9ED7-4F9D-9E55-43EB46A53FAD}" dt="2023-02-10T06:10:30.561" v="10175" actId="14100"/>
        <pc:sldMkLst>
          <pc:docMk/>
          <pc:sldMk cId="1225659779" sldId="444"/>
        </pc:sldMkLst>
        <pc:spChg chg="mod">
          <ac:chgData name="Matthieu De Mari" userId="dfb708c9-d8dc-439f-9a3b-c772bf4a311c" providerId="ADAL" clId="{556C7E6E-9ED7-4F9D-9E55-43EB46A53FAD}" dt="2023-02-10T06:10:30.561" v="10175" actId="14100"/>
          <ac:spMkLst>
            <pc:docMk/>
            <pc:sldMk cId="1225659779" sldId="444"/>
            <ac:spMk id="6" creationId="{7467E9C2-B097-F5B9-97EE-A6F2BD179B1D}"/>
          </ac:spMkLst>
        </pc:spChg>
        <pc:picChg chg="add mod">
          <ac:chgData name="Matthieu De Mari" userId="dfb708c9-d8dc-439f-9a3b-c772bf4a311c" providerId="ADAL" clId="{556C7E6E-9ED7-4F9D-9E55-43EB46A53FAD}" dt="2023-02-10T06:07:11.265" v="9746" actId="14100"/>
          <ac:picMkLst>
            <pc:docMk/>
            <pc:sldMk cId="1225659779" sldId="444"/>
            <ac:picMk id="4" creationId="{2D7E8E8D-2644-EC1F-849A-C9D7FFB75E85}"/>
          </ac:picMkLst>
        </pc:picChg>
        <pc:picChg chg="del">
          <ac:chgData name="Matthieu De Mari" userId="dfb708c9-d8dc-439f-9a3b-c772bf4a311c" providerId="ADAL" clId="{556C7E6E-9ED7-4F9D-9E55-43EB46A53FAD}" dt="2023-02-10T06:07:04.175" v="9743" actId="478"/>
          <ac:picMkLst>
            <pc:docMk/>
            <pc:sldMk cId="1225659779" sldId="444"/>
            <ac:picMk id="5" creationId="{DF091DF8-6090-AD55-9331-9BA5245994EC}"/>
          </ac:picMkLst>
        </pc:picChg>
      </pc:sldChg>
      <pc:sldChg chg="addSp delSp modSp add mod chgLayout">
        <pc:chgData name="Matthieu De Mari" userId="dfb708c9-d8dc-439f-9a3b-c772bf4a311c" providerId="ADAL" clId="{556C7E6E-9ED7-4F9D-9E55-43EB46A53FAD}" dt="2023-02-10T06:41:29.494" v="11801"/>
        <pc:sldMkLst>
          <pc:docMk/>
          <pc:sldMk cId="3704589683" sldId="445"/>
        </pc:sldMkLst>
        <pc:spChg chg="mod ord">
          <ac:chgData name="Matthieu De Mari" userId="dfb708c9-d8dc-439f-9a3b-c772bf4a311c" providerId="ADAL" clId="{556C7E6E-9ED7-4F9D-9E55-43EB46A53FAD}" dt="2023-02-10T06:19:51.751" v="10305" actId="700"/>
          <ac:spMkLst>
            <pc:docMk/>
            <pc:sldMk cId="3704589683" sldId="445"/>
            <ac:spMk id="2" creationId="{F74A37E7-1372-A069-FCEE-59F2F7A5F9BB}"/>
          </ac:spMkLst>
        </pc:spChg>
        <pc:spChg chg="del">
          <ac:chgData name="Matthieu De Mari" userId="dfb708c9-d8dc-439f-9a3b-c772bf4a311c" providerId="ADAL" clId="{556C7E6E-9ED7-4F9D-9E55-43EB46A53FAD}" dt="2023-02-10T06:15:51.153" v="10211" actId="478"/>
          <ac:spMkLst>
            <pc:docMk/>
            <pc:sldMk cId="3704589683" sldId="445"/>
            <ac:spMk id="3" creationId="{922378FA-2B31-93D8-0B74-E4CFBE58773B}"/>
          </ac:spMkLst>
        </pc:spChg>
        <pc:spChg chg="add del mod">
          <ac:chgData name="Matthieu De Mari" userId="dfb708c9-d8dc-439f-9a3b-c772bf4a311c" providerId="ADAL" clId="{556C7E6E-9ED7-4F9D-9E55-43EB46A53FAD}" dt="2023-02-10T06:15:51.783" v="10212" actId="478"/>
          <ac:spMkLst>
            <pc:docMk/>
            <pc:sldMk cId="3704589683" sldId="445"/>
            <ac:spMk id="5" creationId="{398E919D-E9ED-351F-6C26-1786236A509B}"/>
          </ac:spMkLst>
        </pc:spChg>
        <pc:spChg chg="add mod">
          <ac:chgData name="Matthieu De Mari" userId="dfb708c9-d8dc-439f-9a3b-c772bf4a311c" providerId="ADAL" clId="{556C7E6E-9ED7-4F9D-9E55-43EB46A53FAD}" dt="2023-02-10T06:16:30.118" v="10229"/>
          <ac:spMkLst>
            <pc:docMk/>
            <pc:sldMk cId="3704589683" sldId="445"/>
            <ac:spMk id="8" creationId="{E5D44913-96A5-4373-9222-42AADA4593DF}"/>
          </ac:spMkLst>
        </pc:spChg>
        <pc:spChg chg="add mod">
          <ac:chgData name="Matthieu De Mari" userId="dfb708c9-d8dc-439f-9a3b-c772bf4a311c" providerId="ADAL" clId="{556C7E6E-9ED7-4F9D-9E55-43EB46A53FAD}" dt="2023-02-10T06:16:30.118" v="10229"/>
          <ac:spMkLst>
            <pc:docMk/>
            <pc:sldMk cId="3704589683" sldId="445"/>
            <ac:spMk id="9" creationId="{08D53F16-4E69-AF51-5C72-B5B80B3FCC96}"/>
          </ac:spMkLst>
        </pc:spChg>
        <pc:spChg chg="add mod">
          <ac:chgData name="Matthieu De Mari" userId="dfb708c9-d8dc-439f-9a3b-c772bf4a311c" providerId="ADAL" clId="{556C7E6E-9ED7-4F9D-9E55-43EB46A53FAD}" dt="2023-02-10T06:16:30.118" v="10229"/>
          <ac:spMkLst>
            <pc:docMk/>
            <pc:sldMk cId="3704589683" sldId="445"/>
            <ac:spMk id="10" creationId="{350494FE-F9BA-2B94-DDD0-E6E4C8CAFB19}"/>
          </ac:spMkLst>
        </pc:spChg>
        <pc:spChg chg="add mod">
          <ac:chgData name="Matthieu De Mari" userId="dfb708c9-d8dc-439f-9a3b-c772bf4a311c" providerId="ADAL" clId="{556C7E6E-9ED7-4F9D-9E55-43EB46A53FAD}" dt="2023-02-10T06:16:30.118" v="10229"/>
          <ac:spMkLst>
            <pc:docMk/>
            <pc:sldMk cId="3704589683" sldId="445"/>
            <ac:spMk id="12" creationId="{75EAE59E-582C-0F4A-FA88-D19B0F3DEEA4}"/>
          </ac:spMkLst>
        </pc:spChg>
        <pc:spChg chg="add mod ord">
          <ac:chgData name="Matthieu De Mari" userId="dfb708c9-d8dc-439f-9a3b-c772bf4a311c" providerId="ADAL" clId="{556C7E6E-9ED7-4F9D-9E55-43EB46A53FAD}" dt="2023-02-10T06:41:29.494" v="11801"/>
          <ac:spMkLst>
            <pc:docMk/>
            <pc:sldMk cId="3704589683" sldId="445"/>
            <ac:spMk id="15" creationId="{4AEDCABB-CD97-5965-08EF-FF9C4896A51E}"/>
          </ac:spMkLst>
        </pc:spChg>
        <pc:graphicFrameChg chg="add del mod modGraphic">
          <ac:chgData name="Matthieu De Mari" userId="dfb708c9-d8dc-439f-9a3b-c772bf4a311c" providerId="ADAL" clId="{556C7E6E-9ED7-4F9D-9E55-43EB46A53FAD}" dt="2023-02-10T06:17:53.596" v="10261" actId="478"/>
          <ac:graphicFrameMkLst>
            <pc:docMk/>
            <pc:sldMk cId="3704589683" sldId="445"/>
            <ac:graphicFrameMk id="6" creationId="{1AB1F9B1-9672-9CC8-AD62-448430DA87EB}"/>
          </ac:graphicFrameMkLst>
        </pc:graphicFrameChg>
        <pc:graphicFrameChg chg="add mod">
          <ac:chgData name="Matthieu De Mari" userId="dfb708c9-d8dc-439f-9a3b-c772bf4a311c" providerId="ADAL" clId="{556C7E6E-9ED7-4F9D-9E55-43EB46A53FAD}" dt="2023-02-10T06:16:30.118" v="10229"/>
          <ac:graphicFrameMkLst>
            <pc:docMk/>
            <pc:sldMk cId="3704589683" sldId="445"/>
            <ac:graphicFrameMk id="7" creationId="{AA01DEF7-BAD1-5126-F3F9-CC653E2AD3CF}"/>
          </ac:graphicFrameMkLst>
        </pc:graphicFrameChg>
        <pc:graphicFrameChg chg="add mod modGraphic">
          <ac:chgData name="Matthieu De Mari" userId="dfb708c9-d8dc-439f-9a3b-c772bf4a311c" providerId="ADAL" clId="{556C7E6E-9ED7-4F9D-9E55-43EB46A53FAD}" dt="2023-02-10T06:17:43.904" v="10256" actId="207"/>
          <ac:graphicFrameMkLst>
            <pc:docMk/>
            <pc:sldMk cId="3704589683" sldId="445"/>
            <ac:graphicFrameMk id="11" creationId="{F7B6D6C6-80E7-A027-37AD-DE27D26A8E18}"/>
          </ac:graphicFrameMkLst>
        </pc:graphicFrameChg>
        <pc:graphicFrameChg chg="add mod modGraphic">
          <ac:chgData name="Matthieu De Mari" userId="dfb708c9-d8dc-439f-9a3b-c772bf4a311c" providerId="ADAL" clId="{556C7E6E-9ED7-4F9D-9E55-43EB46A53FAD}" dt="2023-02-10T06:18:17.492" v="10270" actId="1076"/>
          <ac:graphicFrameMkLst>
            <pc:docMk/>
            <pc:sldMk cId="3704589683" sldId="445"/>
            <ac:graphicFrameMk id="14" creationId="{B869EF30-F822-2DB5-9691-D0C26A749148}"/>
          </ac:graphicFrameMkLst>
        </pc:graphicFrameChg>
        <pc:cxnChg chg="add mod">
          <ac:chgData name="Matthieu De Mari" userId="dfb708c9-d8dc-439f-9a3b-c772bf4a311c" providerId="ADAL" clId="{556C7E6E-9ED7-4F9D-9E55-43EB46A53FAD}" dt="2023-02-10T06:16:30.118" v="10229"/>
          <ac:cxnSpMkLst>
            <pc:docMk/>
            <pc:sldMk cId="3704589683" sldId="445"/>
            <ac:cxnSpMk id="13" creationId="{6AF86042-EA5D-5C38-9DDF-963CCA802465}"/>
          </ac:cxnSpMkLst>
        </pc:cxnChg>
      </pc:sldChg>
      <pc:sldChg chg="addSp modSp add mod">
        <pc:chgData name="Matthieu De Mari" userId="dfb708c9-d8dc-439f-9a3b-c772bf4a311c" providerId="ADAL" clId="{556C7E6E-9ED7-4F9D-9E55-43EB46A53FAD}" dt="2023-02-10T06:40:56.656" v="11784" actId="20577"/>
        <pc:sldMkLst>
          <pc:docMk/>
          <pc:sldMk cId="4012782326" sldId="446"/>
        </pc:sldMkLst>
        <pc:spChg chg="mod">
          <ac:chgData name="Matthieu De Mari" userId="dfb708c9-d8dc-439f-9a3b-c772bf4a311c" providerId="ADAL" clId="{556C7E6E-9ED7-4F9D-9E55-43EB46A53FAD}" dt="2023-02-10T06:17:19.598" v="10249" actId="20577"/>
          <ac:spMkLst>
            <pc:docMk/>
            <pc:sldMk cId="4012782326" sldId="446"/>
            <ac:spMk id="2" creationId="{F74A37E7-1372-A069-FCEE-59F2F7A5F9BB}"/>
          </ac:spMkLst>
        </pc:spChg>
        <pc:spChg chg="add mod">
          <ac:chgData name="Matthieu De Mari" userId="dfb708c9-d8dc-439f-9a3b-c772bf4a311c" providerId="ADAL" clId="{556C7E6E-9ED7-4F9D-9E55-43EB46A53FAD}" dt="2023-02-10T06:40:56.656" v="11784" actId="20577"/>
          <ac:spMkLst>
            <pc:docMk/>
            <pc:sldMk cId="4012782326" sldId="446"/>
            <ac:spMk id="3" creationId="{57AD35A6-31E7-AA73-88BF-29D96D8ED8EC}"/>
          </ac:spMkLst>
        </pc:spChg>
        <pc:graphicFrameChg chg="modGraphic">
          <ac:chgData name="Matthieu De Mari" userId="dfb708c9-d8dc-439f-9a3b-c772bf4a311c" providerId="ADAL" clId="{556C7E6E-9ED7-4F9D-9E55-43EB46A53FAD}" dt="2023-02-10T06:24:10.121" v="10785" actId="207"/>
          <ac:graphicFrameMkLst>
            <pc:docMk/>
            <pc:sldMk cId="4012782326" sldId="446"/>
            <ac:graphicFrameMk id="6" creationId="{1AB1F9B1-9672-9CC8-AD62-448430DA87EB}"/>
          </ac:graphicFrameMkLst>
        </pc:graphicFrameChg>
        <pc:graphicFrameChg chg="modGraphic">
          <ac:chgData name="Matthieu De Mari" userId="dfb708c9-d8dc-439f-9a3b-c772bf4a311c" providerId="ADAL" clId="{556C7E6E-9ED7-4F9D-9E55-43EB46A53FAD}" dt="2023-02-10T06:40:47.092" v="11782" actId="207"/>
          <ac:graphicFrameMkLst>
            <pc:docMk/>
            <pc:sldMk cId="4012782326" sldId="446"/>
            <ac:graphicFrameMk id="11" creationId="{F7B6D6C6-80E7-A027-37AD-DE27D26A8E18}"/>
          </ac:graphicFrameMkLst>
        </pc:graphicFrameChg>
      </pc:sldChg>
      <pc:sldChg chg="modSp add mod">
        <pc:chgData name="Matthieu De Mari" userId="dfb708c9-d8dc-439f-9a3b-c772bf4a311c" providerId="ADAL" clId="{556C7E6E-9ED7-4F9D-9E55-43EB46A53FAD}" dt="2023-02-10T06:33:47.176" v="11430" actId="114"/>
        <pc:sldMkLst>
          <pc:docMk/>
          <pc:sldMk cId="3712174790" sldId="447"/>
        </pc:sldMkLst>
        <pc:spChg chg="mod">
          <ac:chgData name="Matthieu De Mari" userId="dfb708c9-d8dc-439f-9a3b-c772bf4a311c" providerId="ADAL" clId="{556C7E6E-9ED7-4F9D-9E55-43EB46A53FAD}" dt="2023-02-10T06:21:08.199" v="10525" actId="20577"/>
          <ac:spMkLst>
            <pc:docMk/>
            <pc:sldMk cId="3712174790" sldId="447"/>
            <ac:spMk id="2" creationId="{F74A37E7-1372-A069-FCEE-59F2F7A5F9BB}"/>
          </ac:spMkLst>
        </pc:spChg>
        <pc:spChg chg="mod">
          <ac:chgData name="Matthieu De Mari" userId="dfb708c9-d8dc-439f-9a3b-c772bf4a311c" providerId="ADAL" clId="{556C7E6E-9ED7-4F9D-9E55-43EB46A53FAD}" dt="2023-02-10T06:33:47.176" v="11430" actId="114"/>
          <ac:spMkLst>
            <pc:docMk/>
            <pc:sldMk cId="3712174790" sldId="447"/>
            <ac:spMk id="3" creationId="{922378FA-2B31-93D8-0B74-E4CFBE58773B}"/>
          </ac:spMkLst>
        </pc:spChg>
      </pc:sldChg>
      <pc:sldChg chg="addSp modSp add mod">
        <pc:chgData name="Matthieu De Mari" userId="dfb708c9-d8dc-439f-9a3b-c772bf4a311c" providerId="ADAL" clId="{556C7E6E-9ED7-4F9D-9E55-43EB46A53FAD}" dt="2023-02-10T06:41:23.205" v="11800" actId="20577"/>
        <pc:sldMkLst>
          <pc:docMk/>
          <pc:sldMk cId="3758881342" sldId="448"/>
        </pc:sldMkLst>
        <pc:spChg chg="add mod">
          <ac:chgData name="Matthieu De Mari" userId="dfb708c9-d8dc-439f-9a3b-c772bf4a311c" providerId="ADAL" clId="{556C7E6E-9ED7-4F9D-9E55-43EB46A53FAD}" dt="2023-02-10T06:41:23.205" v="11800" actId="20577"/>
          <ac:spMkLst>
            <pc:docMk/>
            <pc:sldMk cId="3758881342" sldId="448"/>
            <ac:spMk id="3" creationId="{E390C78E-0EBB-A564-E085-2D1F4D50018A}"/>
          </ac:spMkLst>
        </pc:spChg>
        <pc:graphicFrameChg chg="modGraphic">
          <ac:chgData name="Matthieu De Mari" userId="dfb708c9-d8dc-439f-9a3b-c772bf4a311c" providerId="ADAL" clId="{556C7E6E-9ED7-4F9D-9E55-43EB46A53FAD}" dt="2023-02-10T06:41:07.010" v="11785" actId="207"/>
          <ac:graphicFrameMkLst>
            <pc:docMk/>
            <pc:sldMk cId="3758881342" sldId="448"/>
            <ac:graphicFrameMk id="11" creationId="{F7B6D6C6-80E7-A027-37AD-DE27D26A8E18}"/>
          </ac:graphicFrameMkLst>
        </pc:graphicFrameChg>
        <pc:graphicFrameChg chg="modGraphic">
          <ac:chgData name="Matthieu De Mari" userId="dfb708c9-d8dc-439f-9a3b-c772bf4a311c" providerId="ADAL" clId="{556C7E6E-9ED7-4F9D-9E55-43EB46A53FAD}" dt="2023-02-10T06:18:42.214" v="10279" actId="207"/>
          <ac:graphicFrameMkLst>
            <pc:docMk/>
            <pc:sldMk cId="3758881342" sldId="448"/>
            <ac:graphicFrameMk id="14" creationId="{B869EF30-F822-2DB5-9691-D0C26A749148}"/>
          </ac:graphicFrameMkLst>
        </pc:graphicFrameChg>
      </pc:sldChg>
      <pc:sldChg chg="addSp modSp new mod modClrScheme chgLayout">
        <pc:chgData name="Matthieu De Mari" userId="dfb708c9-d8dc-439f-9a3b-c772bf4a311c" providerId="ADAL" clId="{556C7E6E-9ED7-4F9D-9E55-43EB46A53FAD}" dt="2023-02-10T06:37:19.905" v="11730" actId="20577"/>
        <pc:sldMkLst>
          <pc:docMk/>
          <pc:sldMk cId="800668097" sldId="449"/>
        </pc:sldMkLst>
        <pc:spChg chg="mod ord">
          <ac:chgData name="Matthieu De Mari" userId="dfb708c9-d8dc-439f-9a3b-c772bf4a311c" providerId="ADAL" clId="{556C7E6E-9ED7-4F9D-9E55-43EB46A53FAD}" dt="2023-02-10T06:37:14.916" v="11722" actId="20577"/>
          <ac:spMkLst>
            <pc:docMk/>
            <pc:sldMk cId="800668097" sldId="449"/>
            <ac:spMk id="2" creationId="{8CCB7672-0320-7CBC-593E-0A204ADAD849}"/>
          </ac:spMkLst>
        </pc:spChg>
        <pc:spChg chg="mod ord">
          <ac:chgData name="Matthieu De Mari" userId="dfb708c9-d8dc-439f-9a3b-c772bf4a311c" providerId="ADAL" clId="{556C7E6E-9ED7-4F9D-9E55-43EB46A53FAD}" dt="2023-02-10T06:37:19.905" v="11730" actId="20577"/>
          <ac:spMkLst>
            <pc:docMk/>
            <pc:sldMk cId="800668097" sldId="449"/>
            <ac:spMk id="3" creationId="{5586F4A0-31BD-25C3-7687-B096DA8695AD}"/>
          </ac:spMkLst>
        </pc:spChg>
        <pc:spChg chg="add mod ord">
          <ac:chgData name="Matthieu De Mari" userId="dfb708c9-d8dc-439f-9a3b-c772bf4a311c" providerId="ADAL" clId="{556C7E6E-9ED7-4F9D-9E55-43EB46A53FAD}" dt="2023-02-10T06:33:09.001" v="11356" actId="20577"/>
          <ac:spMkLst>
            <pc:docMk/>
            <pc:sldMk cId="800668097" sldId="449"/>
            <ac:spMk id="4" creationId="{C4B6875B-58E7-6C60-4459-8077EA91B7F8}"/>
          </ac:spMkLst>
        </pc:spChg>
      </pc:sldChg>
      <pc:sldChg chg="addSp delSp modSp add mod">
        <pc:chgData name="Matthieu De Mari" userId="dfb708c9-d8dc-439f-9a3b-c772bf4a311c" providerId="ADAL" clId="{556C7E6E-9ED7-4F9D-9E55-43EB46A53FAD}" dt="2023-02-10T06:36:58.280" v="11714" actId="14100"/>
        <pc:sldMkLst>
          <pc:docMk/>
          <pc:sldMk cId="3649117414" sldId="450"/>
        </pc:sldMkLst>
        <pc:spChg chg="del">
          <ac:chgData name="Matthieu De Mari" userId="dfb708c9-d8dc-439f-9a3b-c772bf4a311c" providerId="ADAL" clId="{556C7E6E-9ED7-4F9D-9E55-43EB46A53FAD}" dt="2023-02-10T06:33:55.344" v="11432" actId="478"/>
          <ac:spMkLst>
            <pc:docMk/>
            <pc:sldMk cId="3649117414" sldId="450"/>
            <ac:spMk id="3" creationId="{E390C78E-0EBB-A564-E085-2D1F4D50018A}"/>
          </ac:spMkLst>
        </pc:spChg>
        <pc:spChg chg="add del mod">
          <ac:chgData name="Matthieu De Mari" userId="dfb708c9-d8dc-439f-9a3b-c772bf4a311c" providerId="ADAL" clId="{556C7E6E-9ED7-4F9D-9E55-43EB46A53FAD}" dt="2023-02-10T06:34:00.179" v="11435" actId="478"/>
          <ac:spMkLst>
            <pc:docMk/>
            <pc:sldMk cId="3649117414" sldId="450"/>
            <ac:spMk id="5" creationId="{B1824B42-4B50-5EFA-8FAE-6D7096191C54}"/>
          </ac:spMkLst>
        </pc:spChg>
        <pc:spChg chg="add mod">
          <ac:chgData name="Matthieu De Mari" userId="dfb708c9-d8dc-439f-9a3b-c772bf4a311c" providerId="ADAL" clId="{556C7E6E-9ED7-4F9D-9E55-43EB46A53FAD}" dt="2023-02-10T06:36:09.625" v="11702" actId="114"/>
          <ac:spMkLst>
            <pc:docMk/>
            <pc:sldMk cId="3649117414" sldId="450"/>
            <ac:spMk id="6" creationId="{FD6212AA-6432-0630-F85C-EF8C46DBB1FB}"/>
          </ac:spMkLst>
        </pc:spChg>
        <pc:spChg chg="del">
          <ac:chgData name="Matthieu De Mari" userId="dfb708c9-d8dc-439f-9a3b-c772bf4a311c" providerId="ADAL" clId="{556C7E6E-9ED7-4F9D-9E55-43EB46A53FAD}" dt="2023-02-10T06:34:02.317" v="11436" actId="478"/>
          <ac:spMkLst>
            <pc:docMk/>
            <pc:sldMk cId="3649117414" sldId="450"/>
            <ac:spMk id="8" creationId="{E5D44913-96A5-4373-9222-42AADA4593DF}"/>
          </ac:spMkLst>
        </pc:spChg>
        <pc:spChg chg="del">
          <ac:chgData name="Matthieu De Mari" userId="dfb708c9-d8dc-439f-9a3b-c772bf4a311c" providerId="ADAL" clId="{556C7E6E-9ED7-4F9D-9E55-43EB46A53FAD}" dt="2023-02-10T06:34:02.317" v="11436" actId="478"/>
          <ac:spMkLst>
            <pc:docMk/>
            <pc:sldMk cId="3649117414" sldId="450"/>
            <ac:spMk id="9" creationId="{08D53F16-4E69-AF51-5C72-B5B80B3FCC96}"/>
          </ac:spMkLst>
        </pc:spChg>
        <pc:spChg chg="del">
          <ac:chgData name="Matthieu De Mari" userId="dfb708c9-d8dc-439f-9a3b-c772bf4a311c" providerId="ADAL" clId="{556C7E6E-9ED7-4F9D-9E55-43EB46A53FAD}" dt="2023-02-10T06:34:02.317" v="11436" actId="478"/>
          <ac:spMkLst>
            <pc:docMk/>
            <pc:sldMk cId="3649117414" sldId="450"/>
            <ac:spMk id="10" creationId="{350494FE-F9BA-2B94-DDD0-E6E4C8CAFB19}"/>
          </ac:spMkLst>
        </pc:spChg>
        <pc:spChg chg="del">
          <ac:chgData name="Matthieu De Mari" userId="dfb708c9-d8dc-439f-9a3b-c772bf4a311c" providerId="ADAL" clId="{556C7E6E-9ED7-4F9D-9E55-43EB46A53FAD}" dt="2023-02-10T06:34:02.317" v="11436" actId="478"/>
          <ac:spMkLst>
            <pc:docMk/>
            <pc:sldMk cId="3649117414" sldId="450"/>
            <ac:spMk id="12" creationId="{75EAE59E-582C-0F4A-FA88-D19B0F3DEEA4}"/>
          </ac:spMkLst>
        </pc:spChg>
        <pc:spChg chg="add mod">
          <ac:chgData name="Matthieu De Mari" userId="dfb708c9-d8dc-439f-9a3b-c772bf4a311c" providerId="ADAL" clId="{556C7E6E-9ED7-4F9D-9E55-43EB46A53FAD}" dt="2023-02-10T06:36:58.280" v="11714" actId="14100"/>
          <ac:spMkLst>
            <pc:docMk/>
            <pc:sldMk cId="3649117414" sldId="450"/>
            <ac:spMk id="17" creationId="{E8E6D32D-1C4B-1C81-ABBE-847D5DE9BF3E}"/>
          </ac:spMkLst>
        </pc:spChg>
        <pc:graphicFrameChg chg="del">
          <ac:chgData name="Matthieu De Mari" userId="dfb708c9-d8dc-439f-9a3b-c772bf4a311c" providerId="ADAL" clId="{556C7E6E-9ED7-4F9D-9E55-43EB46A53FAD}" dt="2023-02-10T06:34:02.317" v="11436" actId="478"/>
          <ac:graphicFrameMkLst>
            <pc:docMk/>
            <pc:sldMk cId="3649117414" sldId="450"/>
            <ac:graphicFrameMk id="7" creationId="{AA01DEF7-BAD1-5126-F3F9-CC653E2AD3CF}"/>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1" creationId="{F7B6D6C6-80E7-A027-37AD-DE27D26A8E18}"/>
          </ac:graphicFrameMkLst>
        </pc:graphicFrameChg>
        <pc:graphicFrameChg chg="del">
          <ac:chgData name="Matthieu De Mari" userId="dfb708c9-d8dc-439f-9a3b-c772bf4a311c" providerId="ADAL" clId="{556C7E6E-9ED7-4F9D-9E55-43EB46A53FAD}" dt="2023-02-10T06:34:02.317" v="11436" actId="478"/>
          <ac:graphicFrameMkLst>
            <pc:docMk/>
            <pc:sldMk cId="3649117414" sldId="450"/>
            <ac:graphicFrameMk id="14" creationId="{B869EF30-F822-2DB5-9691-D0C26A749148}"/>
          </ac:graphicFrameMkLst>
        </pc:graphicFrameChg>
        <pc:picChg chg="add mod">
          <ac:chgData name="Matthieu De Mari" userId="dfb708c9-d8dc-439f-9a3b-c772bf4a311c" providerId="ADAL" clId="{556C7E6E-9ED7-4F9D-9E55-43EB46A53FAD}" dt="2023-02-10T06:34:56.659" v="11440" actId="14100"/>
          <ac:picMkLst>
            <pc:docMk/>
            <pc:sldMk cId="3649117414" sldId="450"/>
            <ac:picMk id="16" creationId="{D646269D-2671-04C0-CA75-CF731B68BBC3}"/>
          </ac:picMkLst>
        </pc:picChg>
        <pc:cxnChg chg="del">
          <ac:chgData name="Matthieu De Mari" userId="dfb708c9-d8dc-439f-9a3b-c772bf4a311c" providerId="ADAL" clId="{556C7E6E-9ED7-4F9D-9E55-43EB46A53FAD}" dt="2023-02-10T06:34:02.317" v="11436" actId="478"/>
          <ac:cxnSpMkLst>
            <pc:docMk/>
            <pc:sldMk cId="3649117414" sldId="450"/>
            <ac:cxnSpMk id="13" creationId="{6AF86042-EA5D-5C38-9DDF-963CCA802465}"/>
          </ac:cxnSpMkLst>
        </pc:cxnChg>
      </pc:sldChg>
      <pc:sldChg chg="addSp delSp modSp add mod">
        <pc:chgData name="Matthieu De Mari" userId="dfb708c9-d8dc-439f-9a3b-c772bf4a311c" providerId="ADAL" clId="{556C7E6E-9ED7-4F9D-9E55-43EB46A53FAD}" dt="2023-02-10T06:52:11.620" v="11855" actId="207"/>
        <pc:sldMkLst>
          <pc:docMk/>
          <pc:sldMk cId="218656728" sldId="451"/>
        </pc:sldMkLst>
        <pc:spChg chg="del">
          <ac:chgData name="Matthieu De Mari" userId="dfb708c9-d8dc-439f-9a3b-c772bf4a311c" providerId="ADAL" clId="{556C7E6E-9ED7-4F9D-9E55-43EB46A53FAD}" dt="2023-02-10T06:36:39.464" v="11707" actId="478"/>
          <ac:spMkLst>
            <pc:docMk/>
            <pc:sldMk cId="218656728" sldId="451"/>
            <ac:spMk id="6" creationId="{FD6212AA-6432-0630-F85C-EF8C46DBB1FB}"/>
          </ac:spMkLst>
        </pc:spChg>
        <pc:spChg chg="add del mod">
          <ac:chgData name="Matthieu De Mari" userId="dfb708c9-d8dc-439f-9a3b-c772bf4a311c" providerId="ADAL" clId="{556C7E6E-9ED7-4F9D-9E55-43EB46A53FAD}" dt="2023-02-10T06:36:40.154" v="11708" actId="478"/>
          <ac:spMkLst>
            <pc:docMk/>
            <pc:sldMk cId="218656728" sldId="451"/>
            <ac:spMk id="7" creationId="{643A3E5F-A833-0FD2-E74E-CBA50FD8BC49}"/>
          </ac:spMkLst>
        </pc:spChg>
        <pc:spChg chg="add mod">
          <ac:chgData name="Matthieu De Mari" userId="dfb708c9-d8dc-439f-9a3b-c772bf4a311c" providerId="ADAL" clId="{556C7E6E-9ED7-4F9D-9E55-43EB46A53FAD}" dt="2023-02-10T06:52:11.620" v="11855" actId="207"/>
          <ac:spMkLst>
            <pc:docMk/>
            <pc:sldMk cId="218656728" sldId="451"/>
            <ac:spMk id="8" creationId="{85ABB89A-E089-1F03-9031-00DA1035B970}"/>
          </ac:spMkLst>
        </pc:spChg>
        <pc:picChg chg="add mod">
          <ac:chgData name="Matthieu De Mari" userId="dfb708c9-d8dc-439f-9a3b-c772bf4a311c" providerId="ADAL" clId="{556C7E6E-9ED7-4F9D-9E55-43EB46A53FAD}" dt="2023-02-10T06:51:10.282" v="11812" actId="1076"/>
          <ac:picMkLst>
            <pc:docMk/>
            <pc:sldMk cId="218656728" sldId="451"/>
            <ac:picMk id="4" creationId="{D988C47D-701E-7704-7AE2-E815444F26AF}"/>
          </ac:picMkLst>
        </pc:picChg>
        <pc:picChg chg="del">
          <ac:chgData name="Matthieu De Mari" userId="dfb708c9-d8dc-439f-9a3b-c772bf4a311c" providerId="ADAL" clId="{556C7E6E-9ED7-4F9D-9E55-43EB46A53FAD}" dt="2023-02-10T06:36:15.921" v="11704" actId="478"/>
          <ac:picMkLst>
            <pc:docMk/>
            <pc:sldMk cId="218656728" sldId="451"/>
            <ac:picMk id="16" creationId="{D646269D-2671-04C0-CA75-CF731B68BBC3}"/>
          </ac:picMkLst>
        </pc:picChg>
      </pc:sldChg>
      <pc:sldChg chg="modSp add mod">
        <pc:chgData name="Matthieu De Mari" userId="dfb708c9-d8dc-439f-9a3b-c772bf4a311c" providerId="ADAL" clId="{556C7E6E-9ED7-4F9D-9E55-43EB46A53FAD}" dt="2023-02-10T06:53:53.008" v="11871" actId="20577"/>
        <pc:sldMkLst>
          <pc:docMk/>
          <pc:sldMk cId="2925855695" sldId="452"/>
        </pc:sldMkLst>
        <pc:spChg chg="mod">
          <ac:chgData name="Matthieu De Mari" userId="dfb708c9-d8dc-439f-9a3b-c772bf4a311c" providerId="ADAL" clId="{556C7E6E-9ED7-4F9D-9E55-43EB46A53FAD}" dt="2023-02-10T06:53:43.955" v="11858" actId="20577"/>
          <ac:spMkLst>
            <pc:docMk/>
            <pc:sldMk cId="2925855695" sldId="452"/>
            <ac:spMk id="3" creationId="{5586F4A0-31BD-25C3-7687-B096DA8695AD}"/>
          </ac:spMkLst>
        </pc:spChg>
        <pc:spChg chg="mod">
          <ac:chgData name="Matthieu De Mari" userId="dfb708c9-d8dc-439f-9a3b-c772bf4a311c" providerId="ADAL" clId="{556C7E6E-9ED7-4F9D-9E55-43EB46A53FAD}" dt="2023-02-10T06:53:53.008" v="11871" actId="20577"/>
          <ac:spMkLst>
            <pc:docMk/>
            <pc:sldMk cId="2925855695" sldId="452"/>
            <ac:spMk id="4" creationId="{C4B6875B-58E7-6C60-4459-8077EA91B7F8}"/>
          </ac:spMkLst>
        </pc:spChg>
      </pc:sldChg>
      <pc:sldChg chg="addSp modSp add mod">
        <pc:chgData name="Matthieu De Mari" userId="dfb708c9-d8dc-439f-9a3b-c772bf4a311c" providerId="ADAL" clId="{556C7E6E-9ED7-4F9D-9E55-43EB46A53FAD}" dt="2023-02-10T07:24:09.612" v="13922" actId="20577"/>
        <pc:sldMkLst>
          <pc:docMk/>
          <pc:sldMk cId="423807732" sldId="453"/>
        </pc:sldMkLst>
        <pc:spChg chg="add mod">
          <ac:chgData name="Matthieu De Mari" userId="dfb708c9-d8dc-439f-9a3b-c772bf4a311c" providerId="ADAL" clId="{556C7E6E-9ED7-4F9D-9E55-43EB46A53FAD}" dt="2023-02-10T06:59:02.428" v="12120" actId="1076"/>
          <ac:spMkLst>
            <pc:docMk/>
            <pc:sldMk cId="423807732" sldId="453"/>
            <ac:spMk id="3" creationId="{FFE76459-3FF9-8D67-834F-5E9091A1412A}"/>
          </ac:spMkLst>
        </pc:spChg>
        <pc:spChg chg="mod">
          <ac:chgData name="Matthieu De Mari" userId="dfb708c9-d8dc-439f-9a3b-c772bf4a311c" providerId="ADAL" clId="{556C7E6E-9ED7-4F9D-9E55-43EB46A53FAD}" dt="2023-02-10T07:24:09.612" v="13922" actId="20577"/>
          <ac:spMkLst>
            <pc:docMk/>
            <pc:sldMk cId="423807732" sldId="453"/>
            <ac:spMk id="4" creationId="{CC2FBEC1-65A9-2CDC-8F3D-81E29687F927}"/>
          </ac:spMkLst>
        </pc:spChg>
        <pc:spChg chg="add mod">
          <ac:chgData name="Matthieu De Mari" userId="dfb708c9-d8dc-439f-9a3b-c772bf4a311c" providerId="ADAL" clId="{556C7E6E-9ED7-4F9D-9E55-43EB46A53FAD}" dt="2023-02-10T07:00:21.317" v="12233" actId="14100"/>
          <ac:spMkLst>
            <pc:docMk/>
            <pc:sldMk cId="423807732" sldId="453"/>
            <ac:spMk id="6" creationId="{8B0AC34D-CEB7-6A76-0D3A-DA43132321DA}"/>
          </ac:spMkLst>
        </pc:spChg>
      </pc:sldChg>
      <pc:sldChg chg="addSp delSp modSp add mod chgLayout">
        <pc:chgData name="Matthieu De Mari" userId="dfb708c9-d8dc-439f-9a3b-c772bf4a311c" providerId="ADAL" clId="{556C7E6E-9ED7-4F9D-9E55-43EB46A53FAD}" dt="2023-02-10T07:25:46.924" v="14002" actId="20577"/>
        <pc:sldMkLst>
          <pc:docMk/>
          <pc:sldMk cId="247058976" sldId="454"/>
        </pc:sldMkLst>
        <pc:spChg chg="mod ord">
          <ac:chgData name="Matthieu De Mari" userId="dfb708c9-d8dc-439f-9a3b-c772bf4a311c" providerId="ADAL" clId="{556C7E6E-9ED7-4F9D-9E55-43EB46A53FAD}" dt="2023-02-10T07:01:18.073" v="12238" actId="700"/>
          <ac:spMkLst>
            <pc:docMk/>
            <pc:sldMk cId="247058976" sldId="454"/>
            <ac:spMk id="2" creationId="{31FE47DB-F37F-76C5-4521-3702447EA589}"/>
          </ac:spMkLst>
        </pc:spChg>
        <pc:spChg chg="add mod ord">
          <ac:chgData name="Matthieu De Mari" userId="dfb708c9-d8dc-439f-9a3b-c772bf4a311c" providerId="ADAL" clId="{556C7E6E-9ED7-4F9D-9E55-43EB46A53FAD}" dt="2023-02-10T07:25:46.924" v="14002" actId="20577"/>
          <ac:spMkLst>
            <pc:docMk/>
            <pc:sldMk cId="247058976" sldId="454"/>
            <ac:spMk id="6" creationId="{AB0BFB5C-A7AC-E0B5-C929-3FDCA3E21790}"/>
          </ac:spMkLst>
        </pc:spChg>
        <pc:picChg chg="add mod">
          <ac:chgData name="Matthieu De Mari" userId="dfb708c9-d8dc-439f-9a3b-c772bf4a311c" providerId="ADAL" clId="{556C7E6E-9ED7-4F9D-9E55-43EB46A53FAD}" dt="2023-02-10T07:01:15.268" v="12237" actId="1076"/>
          <ac:picMkLst>
            <pc:docMk/>
            <pc:sldMk cId="247058976" sldId="454"/>
            <ac:picMk id="4" creationId="{9A25D395-51AA-2B42-F01D-F4913B67815D}"/>
          </ac:picMkLst>
        </pc:picChg>
        <pc:picChg chg="del">
          <ac:chgData name="Matthieu De Mari" userId="dfb708c9-d8dc-439f-9a3b-c772bf4a311c" providerId="ADAL" clId="{556C7E6E-9ED7-4F9D-9E55-43EB46A53FAD}" dt="2023-02-10T07:01:11.525" v="12235" actId="478"/>
          <ac:picMkLst>
            <pc:docMk/>
            <pc:sldMk cId="247058976" sldId="454"/>
            <ac:picMk id="5" creationId="{F0079DF4-9ADD-055D-9315-6EE2E19D6DFD}"/>
          </ac:picMkLst>
        </pc:picChg>
      </pc:sldChg>
      <pc:sldChg chg="addSp modSp new mod">
        <pc:chgData name="Matthieu De Mari" userId="dfb708c9-d8dc-439f-9a3b-c772bf4a311c" providerId="ADAL" clId="{556C7E6E-9ED7-4F9D-9E55-43EB46A53FAD}" dt="2023-02-10T07:25:59.909" v="14016" actId="20577"/>
        <pc:sldMkLst>
          <pc:docMk/>
          <pc:sldMk cId="241415620" sldId="455"/>
        </pc:sldMkLst>
        <pc:spChg chg="mod">
          <ac:chgData name="Matthieu De Mari" userId="dfb708c9-d8dc-439f-9a3b-c772bf4a311c" providerId="ADAL" clId="{556C7E6E-9ED7-4F9D-9E55-43EB46A53FAD}" dt="2023-02-10T07:02:14.772" v="12340" actId="20577"/>
          <ac:spMkLst>
            <pc:docMk/>
            <pc:sldMk cId="241415620" sldId="455"/>
            <ac:spMk id="2" creationId="{72FFA293-6072-E72C-5191-73E93EBFD3E1}"/>
          </ac:spMkLst>
        </pc:spChg>
        <pc:spChg chg="mod">
          <ac:chgData name="Matthieu De Mari" userId="dfb708c9-d8dc-439f-9a3b-c772bf4a311c" providerId="ADAL" clId="{556C7E6E-9ED7-4F9D-9E55-43EB46A53FAD}" dt="2023-02-10T07:25:59.909" v="14016" actId="20577"/>
          <ac:spMkLst>
            <pc:docMk/>
            <pc:sldMk cId="241415620" sldId="455"/>
            <ac:spMk id="3" creationId="{2175BBF9-2B9D-B6B6-5581-38942EDE386C}"/>
          </ac:spMkLst>
        </pc:spChg>
        <pc:spChg chg="add mod">
          <ac:chgData name="Matthieu De Mari" userId="dfb708c9-d8dc-439f-9a3b-c772bf4a311c" providerId="ADAL" clId="{556C7E6E-9ED7-4F9D-9E55-43EB46A53FAD}" dt="2023-02-10T07:03:49.503" v="12452" actId="14100"/>
          <ac:spMkLst>
            <pc:docMk/>
            <pc:sldMk cId="241415620" sldId="455"/>
            <ac:spMk id="6" creationId="{A034C048-04F6-E33B-D1B6-11C4870DDC7C}"/>
          </ac:spMkLst>
        </pc:spChg>
        <pc:picChg chg="add mod">
          <ac:chgData name="Matthieu De Mari" userId="dfb708c9-d8dc-439f-9a3b-c772bf4a311c" providerId="ADAL" clId="{556C7E6E-9ED7-4F9D-9E55-43EB46A53FAD}" dt="2023-02-10T07:02:56.963" v="12414" actId="1076"/>
          <ac:picMkLst>
            <pc:docMk/>
            <pc:sldMk cId="241415620" sldId="455"/>
            <ac:picMk id="5" creationId="{92C3BE2A-2E35-B344-E75F-303E430A6BF7}"/>
          </ac:picMkLst>
        </pc:picChg>
      </pc:sldChg>
      <pc:sldChg chg="addSp modSp add mod">
        <pc:chgData name="Matthieu De Mari" userId="dfb708c9-d8dc-439f-9a3b-c772bf4a311c" providerId="ADAL" clId="{556C7E6E-9ED7-4F9D-9E55-43EB46A53FAD}" dt="2023-02-10T07:05:08.432" v="12659" actId="113"/>
        <pc:sldMkLst>
          <pc:docMk/>
          <pc:sldMk cId="1725213262" sldId="456"/>
        </pc:sldMkLst>
        <pc:spChg chg="mod">
          <ac:chgData name="Matthieu De Mari" userId="dfb708c9-d8dc-439f-9a3b-c772bf4a311c" providerId="ADAL" clId="{556C7E6E-9ED7-4F9D-9E55-43EB46A53FAD}" dt="2023-02-10T07:05:08.432" v="12659" actId="113"/>
          <ac:spMkLst>
            <pc:docMk/>
            <pc:sldMk cId="1725213262" sldId="456"/>
            <ac:spMk id="3" creationId="{2175BBF9-2B9D-B6B6-5581-38942EDE386C}"/>
          </ac:spMkLst>
        </pc:spChg>
        <pc:spChg chg="add mod">
          <ac:chgData name="Matthieu De Mari" userId="dfb708c9-d8dc-439f-9a3b-c772bf4a311c" providerId="ADAL" clId="{556C7E6E-9ED7-4F9D-9E55-43EB46A53FAD}" dt="2023-02-10T07:04:53.983" v="12648" actId="14100"/>
          <ac:spMkLst>
            <pc:docMk/>
            <pc:sldMk cId="1725213262" sldId="456"/>
            <ac:spMk id="4" creationId="{00B38CB5-45AC-45E1-AA60-51397435DBDA}"/>
          </ac:spMkLst>
        </pc:spChg>
      </pc:sldChg>
      <pc:sldChg chg="addSp delSp modSp add mod modClrScheme chgLayout">
        <pc:chgData name="Matthieu De Mari" userId="dfb708c9-d8dc-439f-9a3b-c772bf4a311c" providerId="ADAL" clId="{556C7E6E-9ED7-4F9D-9E55-43EB46A53FAD}" dt="2023-02-10T07:26:29.168" v="14033" actId="1076"/>
        <pc:sldMkLst>
          <pc:docMk/>
          <pc:sldMk cId="2546894068" sldId="457"/>
        </pc:sldMkLst>
        <pc:spChg chg="mod ord">
          <ac:chgData name="Matthieu De Mari" userId="dfb708c9-d8dc-439f-9a3b-c772bf4a311c" providerId="ADAL" clId="{556C7E6E-9ED7-4F9D-9E55-43EB46A53FAD}" dt="2023-02-10T07:06:32.827" v="12790" actId="700"/>
          <ac:spMkLst>
            <pc:docMk/>
            <pc:sldMk cId="2546894068" sldId="457"/>
            <ac:spMk id="2" creationId="{72FFA293-6072-E72C-5191-73E93EBFD3E1}"/>
          </ac:spMkLst>
        </pc:spChg>
        <pc:spChg chg="mod ord">
          <ac:chgData name="Matthieu De Mari" userId="dfb708c9-d8dc-439f-9a3b-c772bf4a311c" providerId="ADAL" clId="{556C7E6E-9ED7-4F9D-9E55-43EB46A53FAD}" dt="2023-02-10T07:26:25.107" v="14032" actId="20577"/>
          <ac:spMkLst>
            <pc:docMk/>
            <pc:sldMk cId="2546894068" sldId="457"/>
            <ac:spMk id="3" creationId="{2175BBF9-2B9D-B6B6-5581-38942EDE386C}"/>
          </ac:spMkLst>
        </pc:spChg>
        <pc:spChg chg="del">
          <ac:chgData name="Matthieu De Mari" userId="dfb708c9-d8dc-439f-9a3b-c772bf4a311c" providerId="ADAL" clId="{556C7E6E-9ED7-4F9D-9E55-43EB46A53FAD}" dt="2023-02-10T07:05:17.990" v="12662" actId="478"/>
          <ac:spMkLst>
            <pc:docMk/>
            <pc:sldMk cId="2546894068" sldId="457"/>
            <ac:spMk id="4" creationId="{00B38CB5-45AC-45E1-AA60-51397435DBDA}"/>
          </ac:spMkLst>
        </pc:spChg>
        <pc:spChg chg="add del mod ord">
          <ac:chgData name="Matthieu De Mari" userId="dfb708c9-d8dc-439f-9a3b-c772bf4a311c" providerId="ADAL" clId="{556C7E6E-9ED7-4F9D-9E55-43EB46A53FAD}" dt="2023-02-10T07:06:29.609" v="12789" actId="478"/>
          <ac:spMkLst>
            <pc:docMk/>
            <pc:sldMk cId="2546894068" sldId="457"/>
            <ac:spMk id="6" creationId="{5EF9399A-942E-B0FF-2C21-B3A756774FE9}"/>
          </ac:spMkLst>
        </pc:spChg>
        <pc:picChg chg="del">
          <ac:chgData name="Matthieu De Mari" userId="dfb708c9-d8dc-439f-9a3b-c772bf4a311c" providerId="ADAL" clId="{556C7E6E-9ED7-4F9D-9E55-43EB46A53FAD}" dt="2023-02-10T07:05:16.911" v="12661" actId="478"/>
          <ac:picMkLst>
            <pc:docMk/>
            <pc:sldMk cId="2546894068" sldId="457"/>
            <ac:picMk id="5" creationId="{92C3BE2A-2E35-B344-E75F-303E430A6BF7}"/>
          </ac:picMkLst>
        </pc:picChg>
        <pc:cxnChg chg="add mod">
          <ac:chgData name="Matthieu De Mari" userId="dfb708c9-d8dc-439f-9a3b-c772bf4a311c" providerId="ADAL" clId="{556C7E6E-9ED7-4F9D-9E55-43EB46A53FAD}" dt="2023-02-10T07:26:29.168" v="14033" actId="1076"/>
          <ac:cxnSpMkLst>
            <pc:docMk/>
            <pc:sldMk cId="2546894068" sldId="457"/>
            <ac:cxnSpMk id="7" creationId="{B1A294BD-C54E-CB56-3CFE-106FD7CD8D96}"/>
          </ac:cxnSpMkLst>
        </pc:cxnChg>
      </pc:sldChg>
      <pc:sldChg chg="delSp modSp add mod ord chgLayout">
        <pc:chgData name="Matthieu De Mari" userId="dfb708c9-d8dc-439f-9a3b-c772bf4a311c" providerId="ADAL" clId="{556C7E6E-9ED7-4F9D-9E55-43EB46A53FAD}" dt="2023-02-10T07:11:53.906" v="13174" actId="5793"/>
        <pc:sldMkLst>
          <pc:docMk/>
          <pc:sldMk cId="1744223580" sldId="458"/>
        </pc:sldMkLst>
        <pc:spChg chg="mod ord">
          <ac:chgData name="Matthieu De Mari" userId="dfb708c9-d8dc-439f-9a3b-c772bf4a311c" providerId="ADAL" clId="{556C7E6E-9ED7-4F9D-9E55-43EB46A53FAD}" dt="2023-02-10T07:09:15.186" v="12926" actId="700"/>
          <ac:spMkLst>
            <pc:docMk/>
            <pc:sldMk cId="1744223580" sldId="458"/>
            <ac:spMk id="2" creationId="{72FFA293-6072-E72C-5191-73E93EBFD3E1}"/>
          </ac:spMkLst>
        </pc:spChg>
        <pc:spChg chg="mod ord">
          <ac:chgData name="Matthieu De Mari" userId="dfb708c9-d8dc-439f-9a3b-c772bf4a311c" providerId="ADAL" clId="{556C7E6E-9ED7-4F9D-9E55-43EB46A53FAD}" dt="2023-02-10T07:11:53.906" v="13174" actId="5793"/>
          <ac:spMkLst>
            <pc:docMk/>
            <pc:sldMk cId="1744223580" sldId="458"/>
            <ac:spMk id="3" creationId="{2175BBF9-2B9D-B6B6-5581-38942EDE386C}"/>
          </ac:spMkLst>
        </pc:spChg>
        <pc:spChg chg="del mod">
          <ac:chgData name="Matthieu De Mari" userId="dfb708c9-d8dc-439f-9a3b-c772bf4a311c" providerId="ADAL" clId="{556C7E6E-9ED7-4F9D-9E55-43EB46A53FAD}" dt="2023-02-10T07:08:36.194" v="12803" actId="478"/>
          <ac:spMkLst>
            <pc:docMk/>
            <pc:sldMk cId="1744223580" sldId="458"/>
            <ac:spMk id="6" creationId="{A034C048-04F6-E33B-D1B6-11C4870DDC7C}"/>
          </ac:spMkLst>
        </pc:spChg>
        <pc:picChg chg="del">
          <ac:chgData name="Matthieu De Mari" userId="dfb708c9-d8dc-439f-9a3b-c772bf4a311c" providerId="ADAL" clId="{556C7E6E-9ED7-4F9D-9E55-43EB46A53FAD}" dt="2023-02-10T07:09:12.329" v="12925" actId="478"/>
          <ac:picMkLst>
            <pc:docMk/>
            <pc:sldMk cId="1744223580" sldId="458"/>
            <ac:picMk id="5" creationId="{92C3BE2A-2E35-B344-E75F-303E430A6BF7}"/>
          </ac:picMkLst>
        </pc:picChg>
      </pc:sldChg>
      <pc:sldChg chg="modSp add mod">
        <pc:chgData name="Matthieu De Mari" userId="dfb708c9-d8dc-439f-9a3b-c772bf4a311c" providerId="ADAL" clId="{556C7E6E-9ED7-4F9D-9E55-43EB46A53FAD}" dt="2023-02-12T06:41:29.411" v="18175" actId="20577"/>
        <pc:sldMkLst>
          <pc:docMk/>
          <pc:sldMk cId="862095703" sldId="459"/>
        </pc:sldMkLst>
        <pc:spChg chg="mod">
          <ac:chgData name="Matthieu De Mari" userId="dfb708c9-d8dc-439f-9a3b-c772bf4a311c" providerId="ADAL" clId="{556C7E6E-9ED7-4F9D-9E55-43EB46A53FAD}" dt="2023-02-12T06:41:29.411" v="18175" actId="20577"/>
          <ac:spMkLst>
            <pc:docMk/>
            <pc:sldMk cId="862095703" sldId="459"/>
            <ac:spMk id="3" creationId="{2175BBF9-2B9D-B6B6-5581-38942EDE386C}"/>
          </ac:spMkLst>
        </pc:spChg>
        <pc:spChg chg="mod">
          <ac:chgData name="Matthieu De Mari" userId="dfb708c9-d8dc-439f-9a3b-c772bf4a311c" providerId="ADAL" clId="{556C7E6E-9ED7-4F9D-9E55-43EB46A53FAD}" dt="2023-02-10T07:12:35.711" v="13181" actId="14100"/>
          <ac:spMkLst>
            <pc:docMk/>
            <pc:sldMk cId="862095703" sldId="459"/>
            <ac:spMk id="6" creationId="{A034C048-04F6-E33B-D1B6-11C4870DDC7C}"/>
          </ac:spMkLst>
        </pc:spChg>
      </pc:sldChg>
      <pc:sldChg chg="addSp delSp modSp new mod">
        <pc:chgData name="Matthieu De Mari" userId="dfb708c9-d8dc-439f-9a3b-c772bf4a311c" providerId="ADAL" clId="{556C7E6E-9ED7-4F9D-9E55-43EB46A53FAD}" dt="2023-02-12T06:41:57.537" v="18177" actId="20577"/>
        <pc:sldMkLst>
          <pc:docMk/>
          <pc:sldMk cId="3044916529" sldId="460"/>
        </pc:sldMkLst>
        <pc:spChg chg="mod">
          <ac:chgData name="Matthieu De Mari" userId="dfb708c9-d8dc-439f-9a3b-c772bf4a311c" providerId="ADAL" clId="{556C7E6E-9ED7-4F9D-9E55-43EB46A53FAD}" dt="2023-02-10T07:14:32.306" v="13429" actId="5793"/>
          <ac:spMkLst>
            <pc:docMk/>
            <pc:sldMk cId="3044916529" sldId="460"/>
            <ac:spMk id="2" creationId="{DF91772E-A69F-BBFE-C944-58D9A5EC27C2}"/>
          </ac:spMkLst>
        </pc:spChg>
        <pc:spChg chg="del">
          <ac:chgData name="Matthieu De Mari" userId="dfb708c9-d8dc-439f-9a3b-c772bf4a311c" providerId="ADAL" clId="{556C7E6E-9ED7-4F9D-9E55-43EB46A53FAD}" dt="2023-02-10T07:14:34.936" v="13430" actId="478"/>
          <ac:spMkLst>
            <pc:docMk/>
            <pc:sldMk cId="3044916529" sldId="460"/>
            <ac:spMk id="3" creationId="{BF234E65-BCAF-FA7C-FA0F-9068331CD5C5}"/>
          </ac:spMkLst>
        </pc:spChg>
        <pc:spChg chg="add mod">
          <ac:chgData name="Matthieu De Mari" userId="dfb708c9-d8dc-439f-9a3b-c772bf4a311c" providerId="ADAL" clId="{556C7E6E-9ED7-4F9D-9E55-43EB46A53FAD}" dt="2023-02-10T07:18:35.349" v="13723" actId="1038"/>
          <ac:spMkLst>
            <pc:docMk/>
            <pc:sldMk cId="3044916529" sldId="460"/>
            <ac:spMk id="6" creationId="{88607F7E-BEEE-211D-EA43-51A013079569}"/>
          </ac:spMkLst>
        </pc:spChg>
        <pc:spChg chg="add mod">
          <ac:chgData name="Matthieu De Mari" userId="dfb708c9-d8dc-439f-9a3b-c772bf4a311c" providerId="ADAL" clId="{556C7E6E-9ED7-4F9D-9E55-43EB46A53FAD}" dt="2023-02-10T07:18:35.349" v="13723" actId="1038"/>
          <ac:spMkLst>
            <pc:docMk/>
            <pc:sldMk cId="3044916529" sldId="460"/>
            <ac:spMk id="7" creationId="{E7DA8CA2-80F3-0E1F-7922-05F4B0D3EA0B}"/>
          </ac:spMkLst>
        </pc:spChg>
        <pc:spChg chg="add mod">
          <ac:chgData name="Matthieu De Mari" userId="dfb708c9-d8dc-439f-9a3b-c772bf4a311c" providerId="ADAL" clId="{556C7E6E-9ED7-4F9D-9E55-43EB46A53FAD}" dt="2023-02-10T07:18:35.349" v="13723" actId="1038"/>
          <ac:spMkLst>
            <pc:docMk/>
            <pc:sldMk cId="3044916529" sldId="460"/>
            <ac:spMk id="8" creationId="{0286AF76-B785-C227-04FB-D380DF738419}"/>
          </ac:spMkLst>
        </pc:spChg>
        <pc:spChg chg="add del mod">
          <ac:chgData name="Matthieu De Mari" userId="dfb708c9-d8dc-439f-9a3b-c772bf4a311c" providerId="ADAL" clId="{556C7E6E-9ED7-4F9D-9E55-43EB46A53FAD}" dt="2023-02-10T07:16:23.476" v="13509" actId="478"/>
          <ac:spMkLst>
            <pc:docMk/>
            <pc:sldMk cId="3044916529" sldId="460"/>
            <ac:spMk id="9" creationId="{1A2058B3-653E-0609-D199-D767D159C754}"/>
          </ac:spMkLst>
        </pc:spChg>
        <pc:spChg chg="add mod">
          <ac:chgData name="Matthieu De Mari" userId="dfb708c9-d8dc-439f-9a3b-c772bf4a311c" providerId="ADAL" clId="{556C7E6E-9ED7-4F9D-9E55-43EB46A53FAD}" dt="2023-02-12T06:41:57.537" v="18177" actId="20577"/>
          <ac:spMkLst>
            <pc:docMk/>
            <pc:sldMk cId="3044916529" sldId="460"/>
            <ac:spMk id="10" creationId="{8409749B-01B7-DA29-8FA1-00767CFB1415}"/>
          </ac:spMkLst>
        </pc:spChg>
        <pc:picChg chg="add mod">
          <ac:chgData name="Matthieu De Mari" userId="dfb708c9-d8dc-439f-9a3b-c772bf4a311c" providerId="ADAL" clId="{556C7E6E-9ED7-4F9D-9E55-43EB46A53FAD}" dt="2023-02-10T07:18:35.349" v="13723" actId="1038"/>
          <ac:picMkLst>
            <pc:docMk/>
            <pc:sldMk cId="3044916529" sldId="460"/>
            <ac:picMk id="5" creationId="{D3E3A64A-CDBE-A7F6-399C-2A291357A497}"/>
          </ac:picMkLst>
        </pc:picChg>
      </pc:sldChg>
      <pc:sldChg chg="addSp delSp modSp add mod">
        <pc:chgData name="Matthieu De Mari" userId="dfb708c9-d8dc-439f-9a3b-c772bf4a311c" providerId="ADAL" clId="{556C7E6E-9ED7-4F9D-9E55-43EB46A53FAD}" dt="2023-02-10T07:27:23.289" v="14055" actId="1076"/>
        <pc:sldMkLst>
          <pc:docMk/>
          <pc:sldMk cId="3851304828" sldId="461"/>
        </pc:sldMkLst>
        <pc:spChg chg="mod">
          <ac:chgData name="Matthieu De Mari" userId="dfb708c9-d8dc-439f-9a3b-c772bf4a311c" providerId="ADAL" clId="{556C7E6E-9ED7-4F9D-9E55-43EB46A53FAD}" dt="2023-02-10T07:21:44.211" v="13861" actId="14100"/>
          <ac:spMkLst>
            <pc:docMk/>
            <pc:sldMk cId="3851304828" sldId="461"/>
            <ac:spMk id="6" creationId="{88607F7E-BEEE-211D-EA43-51A013079569}"/>
          </ac:spMkLst>
        </pc:spChg>
        <pc:spChg chg="add del">
          <ac:chgData name="Matthieu De Mari" userId="dfb708c9-d8dc-439f-9a3b-c772bf4a311c" providerId="ADAL" clId="{556C7E6E-9ED7-4F9D-9E55-43EB46A53FAD}" dt="2023-02-10T07:21:21.354" v="13857" actId="478"/>
          <ac:spMkLst>
            <pc:docMk/>
            <pc:sldMk cId="3851304828" sldId="461"/>
            <ac:spMk id="7" creationId="{E7DA8CA2-80F3-0E1F-7922-05F4B0D3EA0B}"/>
          </ac:spMkLst>
        </pc:spChg>
        <pc:spChg chg="del">
          <ac:chgData name="Matthieu De Mari" userId="dfb708c9-d8dc-439f-9a3b-c772bf4a311c" providerId="ADAL" clId="{556C7E6E-9ED7-4F9D-9E55-43EB46A53FAD}" dt="2023-02-10T07:21:15.438" v="13854" actId="478"/>
          <ac:spMkLst>
            <pc:docMk/>
            <pc:sldMk cId="3851304828" sldId="461"/>
            <ac:spMk id="8" creationId="{0286AF76-B785-C227-04FB-D380DF738419}"/>
          </ac:spMkLst>
        </pc:spChg>
        <pc:spChg chg="mod">
          <ac:chgData name="Matthieu De Mari" userId="dfb708c9-d8dc-439f-9a3b-c772bf4a311c" providerId="ADAL" clId="{556C7E6E-9ED7-4F9D-9E55-43EB46A53FAD}" dt="2023-02-10T07:27:23.289" v="14055" actId="1076"/>
          <ac:spMkLst>
            <pc:docMk/>
            <pc:sldMk cId="3851304828" sldId="461"/>
            <ac:spMk id="10" creationId="{8409749B-01B7-DA29-8FA1-00767CFB1415}"/>
          </ac:spMkLst>
        </pc:spChg>
        <pc:picChg chg="add del">
          <ac:chgData name="Matthieu De Mari" userId="dfb708c9-d8dc-439f-9a3b-c772bf4a311c" providerId="ADAL" clId="{556C7E6E-9ED7-4F9D-9E55-43EB46A53FAD}" dt="2023-02-10T07:21:18.455" v="13856" actId="478"/>
          <ac:picMkLst>
            <pc:docMk/>
            <pc:sldMk cId="3851304828" sldId="461"/>
            <ac:picMk id="5" creationId="{D3E3A64A-CDBE-A7F6-399C-2A291357A497}"/>
          </ac:picMkLst>
        </pc:picChg>
      </pc:sldChg>
      <pc:sldChg chg="addSp delSp modSp new mod modClrScheme chgLayout">
        <pc:chgData name="Matthieu De Mari" userId="dfb708c9-d8dc-439f-9a3b-c772bf4a311c" providerId="ADAL" clId="{556C7E6E-9ED7-4F9D-9E55-43EB46A53FAD}" dt="2023-02-10T07:28:40.945" v="14335" actId="20577"/>
        <pc:sldMkLst>
          <pc:docMk/>
          <pc:sldMk cId="4251785081" sldId="462"/>
        </pc:sldMkLst>
        <pc:spChg chg="mod ord">
          <ac:chgData name="Matthieu De Mari" userId="dfb708c9-d8dc-439f-9a3b-c772bf4a311c" providerId="ADAL" clId="{556C7E6E-9ED7-4F9D-9E55-43EB46A53FAD}" dt="2023-02-10T07:22:25.869" v="13896" actId="700"/>
          <ac:spMkLst>
            <pc:docMk/>
            <pc:sldMk cId="4251785081" sldId="462"/>
            <ac:spMk id="2" creationId="{239C2997-9D06-F97A-2DF6-237B56E95A3A}"/>
          </ac:spMkLst>
        </pc:spChg>
        <pc:spChg chg="del mod ord">
          <ac:chgData name="Matthieu De Mari" userId="dfb708c9-d8dc-439f-9a3b-c772bf4a311c" providerId="ADAL" clId="{556C7E6E-9ED7-4F9D-9E55-43EB46A53FAD}" dt="2023-02-10T07:22:25.869" v="13896" actId="700"/>
          <ac:spMkLst>
            <pc:docMk/>
            <pc:sldMk cId="4251785081" sldId="462"/>
            <ac:spMk id="3" creationId="{F1DAA65E-4DF7-A1F8-A1BC-A974CF4BB58A}"/>
          </ac:spMkLst>
        </pc:spChg>
        <pc:spChg chg="del">
          <ac:chgData name="Matthieu De Mari" userId="dfb708c9-d8dc-439f-9a3b-c772bf4a311c" providerId="ADAL" clId="{556C7E6E-9ED7-4F9D-9E55-43EB46A53FAD}" dt="2023-02-10T07:22:25.869" v="13896" actId="700"/>
          <ac:spMkLst>
            <pc:docMk/>
            <pc:sldMk cId="4251785081" sldId="462"/>
            <ac:spMk id="4" creationId="{EED43A37-1BB9-7E91-77FD-10152A241906}"/>
          </ac:spMkLst>
        </pc:spChg>
        <pc:spChg chg="add mod ord">
          <ac:chgData name="Matthieu De Mari" userId="dfb708c9-d8dc-439f-9a3b-c772bf4a311c" providerId="ADAL" clId="{556C7E6E-9ED7-4F9D-9E55-43EB46A53FAD}" dt="2023-02-10T07:28:40.945" v="14335" actId="20577"/>
          <ac:spMkLst>
            <pc:docMk/>
            <pc:sldMk cId="4251785081" sldId="462"/>
            <ac:spMk id="5" creationId="{ED24B781-3CF2-9CDC-FD11-1AFD10F6670C}"/>
          </ac:spMkLst>
        </pc:spChg>
      </pc:sldChg>
      <pc:sldChg chg="addSp delSp modSp new mod">
        <pc:chgData name="Matthieu De Mari" userId="dfb708c9-d8dc-439f-9a3b-c772bf4a311c" providerId="ADAL" clId="{556C7E6E-9ED7-4F9D-9E55-43EB46A53FAD}" dt="2023-02-10T07:44:10.468" v="15556" actId="20577"/>
        <pc:sldMkLst>
          <pc:docMk/>
          <pc:sldMk cId="2916628056" sldId="463"/>
        </pc:sldMkLst>
        <pc:spChg chg="mod">
          <ac:chgData name="Matthieu De Mari" userId="dfb708c9-d8dc-439f-9a3b-c772bf4a311c" providerId="ADAL" clId="{556C7E6E-9ED7-4F9D-9E55-43EB46A53FAD}" dt="2023-02-10T07:33:37.109" v="14540" actId="20577"/>
          <ac:spMkLst>
            <pc:docMk/>
            <pc:sldMk cId="2916628056" sldId="463"/>
            <ac:spMk id="2" creationId="{0CA708AA-FAAF-D1FD-F6AB-AF57B42E6859}"/>
          </ac:spMkLst>
        </pc:spChg>
        <pc:spChg chg="mod">
          <ac:chgData name="Matthieu De Mari" userId="dfb708c9-d8dc-439f-9a3b-c772bf4a311c" providerId="ADAL" clId="{556C7E6E-9ED7-4F9D-9E55-43EB46A53FAD}" dt="2023-02-10T07:44:10.468" v="15556" actId="20577"/>
          <ac:spMkLst>
            <pc:docMk/>
            <pc:sldMk cId="2916628056" sldId="463"/>
            <ac:spMk id="3" creationId="{05CE0C93-3C30-8FDD-E264-7A45C291120B}"/>
          </ac:spMkLst>
        </pc:spChg>
        <pc:picChg chg="add del mod">
          <ac:chgData name="Matthieu De Mari" userId="dfb708c9-d8dc-439f-9a3b-c772bf4a311c" providerId="ADAL" clId="{556C7E6E-9ED7-4F9D-9E55-43EB46A53FAD}" dt="2023-02-10T07:41:09.045" v="15445" actId="478"/>
          <ac:picMkLst>
            <pc:docMk/>
            <pc:sldMk cId="2916628056" sldId="463"/>
            <ac:picMk id="5" creationId="{046D4498-ED90-08DA-1ADA-F643EEEF717B}"/>
          </ac:picMkLst>
        </pc:picChg>
        <pc:picChg chg="add mod modCrop">
          <ac:chgData name="Matthieu De Mari" userId="dfb708c9-d8dc-439f-9a3b-c772bf4a311c" providerId="ADAL" clId="{556C7E6E-9ED7-4F9D-9E55-43EB46A53FAD}" dt="2023-02-10T07:42:50.121" v="15461" actId="1076"/>
          <ac:picMkLst>
            <pc:docMk/>
            <pc:sldMk cId="2916628056" sldId="463"/>
            <ac:picMk id="6" creationId="{1BDA6510-F5F1-BCF2-8199-3EE3597961DE}"/>
          </ac:picMkLst>
        </pc:picChg>
      </pc:sldChg>
      <pc:sldChg chg="add del">
        <pc:chgData name="Matthieu De Mari" userId="dfb708c9-d8dc-439f-9a3b-c772bf4a311c" providerId="ADAL" clId="{556C7E6E-9ED7-4F9D-9E55-43EB46A53FAD}" dt="2023-02-10T07:23:24.705" v="13900"/>
        <pc:sldMkLst>
          <pc:docMk/>
          <pc:sldMk cId="3506765182" sldId="463"/>
        </pc:sldMkLst>
      </pc:sldChg>
      <pc:sldChg chg="addSp delSp modSp new mod">
        <pc:chgData name="Matthieu De Mari" userId="dfb708c9-d8dc-439f-9a3b-c772bf4a311c" providerId="ADAL" clId="{556C7E6E-9ED7-4F9D-9E55-43EB46A53FAD}" dt="2023-02-12T06:42:37.470" v="18179" actId="20577"/>
        <pc:sldMkLst>
          <pc:docMk/>
          <pc:sldMk cId="1182956210" sldId="464"/>
        </pc:sldMkLst>
        <pc:spChg chg="mod">
          <ac:chgData name="Matthieu De Mari" userId="dfb708c9-d8dc-439f-9a3b-c772bf4a311c" providerId="ADAL" clId="{556C7E6E-9ED7-4F9D-9E55-43EB46A53FAD}" dt="2023-02-10T07:34:38.630" v="14689" actId="20577"/>
          <ac:spMkLst>
            <pc:docMk/>
            <pc:sldMk cId="1182956210" sldId="464"/>
            <ac:spMk id="2" creationId="{8BEBCA40-0921-359F-E945-D951F00C7B85}"/>
          </ac:spMkLst>
        </pc:spChg>
        <pc:spChg chg="mod">
          <ac:chgData name="Matthieu De Mari" userId="dfb708c9-d8dc-439f-9a3b-c772bf4a311c" providerId="ADAL" clId="{556C7E6E-9ED7-4F9D-9E55-43EB46A53FAD}" dt="2023-02-12T06:42:37.470" v="18179" actId="20577"/>
          <ac:spMkLst>
            <pc:docMk/>
            <pc:sldMk cId="1182956210" sldId="464"/>
            <ac:spMk id="3" creationId="{28C45A1D-09E3-EE79-0E0B-AFCEAA2C1AAA}"/>
          </ac:spMkLst>
        </pc:spChg>
        <pc:picChg chg="add del mod">
          <ac:chgData name="Matthieu De Mari" userId="dfb708c9-d8dc-439f-9a3b-c772bf4a311c" providerId="ADAL" clId="{556C7E6E-9ED7-4F9D-9E55-43EB46A53FAD}" dt="2023-02-10T07:42:52.635" v="15462" actId="478"/>
          <ac:picMkLst>
            <pc:docMk/>
            <pc:sldMk cId="1182956210" sldId="464"/>
            <ac:picMk id="4" creationId="{C3166193-561A-5510-1F96-F7D2659E88D0}"/>
          </ac:picMkLst>
        </pc:picChg>
        <pc:picChg chg="add mod">
          <ac:chgData name="Matthieu De Mari" userId="dfb708c9-d8dc-439f-9a3b-c772bf4a311c" providerId="ADAL" clId="{556C7E6E-9ED7-4F9D-9E55-43EB46A53FAD}" dt="2023-02-10T07:42:52.951" v="15463"/>
          <ac:picMkLst>
            <pc:docMk/>
            <pc:sldMk cId="1182956210" sldId="464"/>
            <ac:picMk id="5" creationId="{EC0DF93D-CC48-72BD-2451-2FDCF29CA14F}"/>
          </ac:picMkLst>
        </pc:picChg>
      </pc:sldChg>
      <pc:sldChg chg="addSp delSp modSp add mod">
        <pc:chgData name="Matthieu De Mari" userId="dfb708c9-d8dc-439f-9a3b-c772bf4a311c" providerId="ADAL" clId="{556C7E6E-9ED7-4F9D-9E55-43EB46A53FAD}" dt="2023-02-10T07:47:34.609" v="15837"/>
        <pc:sldMkLst>
          <pc:docMk/>
          <pc:sldMk cId="2855927023" sldId="465"/>
        </pc:sldMkLst>
        <pc:spChg chg="mod">
          <ac:chgData name="Matthieu De Mari" userId="dfb708c9-d8dc-439f-9a3b-c772bf4a311c" providerId="ADAL" clId="{556C7E6E-9ED7-4F9D-9E55-43EB46A53FAD}" dt="2023-02-10T07:47:34.609" v="15837"/>
          <ac:spMkLst>
            <pc:docMk/>
            <pc:sldMk cId="2855927023" sldId="465"/>
            <ac:spMk id="2" creationId="{0CA708AA-FAAF-D1FD-F6AB-AF57B42E6859}"/>
          </ac:spMkLst>
        </pc:spChg>
        <pc:spChg chg="mod">
          <ac:chgData name="Matthieu De Mari" userId="dfb708c9-d8dc-439f-9a3b-c772bf4a311c" providerId="ADAL" clId="{556C7E6E-9ED7-4F9D-9E55-43EB46A53FAD}" dt="2023-02-10T07:46:05.375" v="15796" actId="20577"/>
          <ac:spMkLst>
            <pc:docMk/>
            <pc:sldMk cId="2855927023" sldId="465"/>
            <ac:spMk id="3" creationId="{05CE0C93-3C30-8FDD-E264-7A45C291120B}"/>
          </ac:spMkLst>
        </pc:spChg>
        <pc:picChg chg="add mod">
          <ac:chgData name="Matthieu De Mari" userId="dfb708c9-d8dc-439f-9a3b-c772bf4a311c" providerId="ADAL" clId="{556C7E6E-9ED7-4F9D-9E55-43EB46A53FAD}" dt="2023-02-10T07:44:37.023" v="15562" actId="1076"/>
          <ac:picMkLst>
            <pc:docMk/>
            <pc:sldMk cId="2855927023" sldId="465"/>
            <ac:picMk id="5" creationId="{6F02F9E3-681F-B342-E79C-4B4C7677EFEE}"/>
          </ac:picMkLst>
        </pc:picChg>
        <pc:picChg chg="del">
          <ac:chgData name="Matthieu De Mari" userId="dfb708c9-d8dc-439f-9a3b-c772bf4a311c" providerId="ADAL" clId="{556C7E6E-9ED7-4F9D-9E55-43EB46A53FAD}" dt="2023-02-10T07:44:29.656" v="15558" actId="478"/>
          <ac:picMkLst>
            <pc:docMk/>
            <pc:sldMk cId="2855927023" sldId="465"/>
            <ac:picMk id="6" creationId="{1BDA6510-F5F1-BCF2-8199-3EE3597961DE}"/>
          </ac:picMkLst>
        </pc:picChg>
      </pc:sldChg>
      <pc:sldChg chg="addSp delSp modSp add mod">
        <pc:chgData name="Matthieu De Mari" userId="dfb708c9-d8dc-439f-9a3b-c772bf4a311c" providerId="ADAL" clId="{556C7E6E-9ED7-4F9D-9E55-43EB46A53FAD}" dt="2023-02-12T06:39:52.335" v="18168"/>
        <pc:sldMkLst>
          <pc:docMk/>
          <pc:sldMk cId="4290563153" sldId="466"/>
        </pc:sldMkLst>
        <pc:spChg chg="mod">
          <ac:chgData name="Matthieu De Mari" userId="dfb708c9-d8dc-439f-9a3b-c772bf4a311c" providerId="ADAL" clId="{556C7E6E-9ED7-4F9D-9E55-43EB46A53FAD}" dt="2023-02-10T07:47:30.559" v="15836" actId="20577"/>
          <ac:spMkLst>
            <pc:docMk/>
            <pc:sldMk cId="4290563153" sldId="466"/>
            <ac:spMk id="2" creationId="{0CA708AA-FAAF-D1FD-F6AB-AF57B42E6859}"/>
          </ac:spMkLst>
        </pc:spChg>
        <pc:spChg chg="mod">
          <ac:chgData name="Matthieu De Mari" userId="dfb708c9-d8dc-439f-9a3b-c772bf4a311c" providerId="ADAL" clId="{556C7E6E-9ED7-4F9D-9E55-43EB46A53FAD}" dt="2023-02-10T07:46:08.932" v="15797" actId="6549"/>
          <ac:spMkLst>
            <pc:docMk/>
            <pc:sldMk cId="4290563153" sldId="466"/>
            <ac:spMk id="3" creationId="{05CE0C93-3C30-8FDD-E264-7A45C291120B}"/>
          </ac:spMkLst>
        </pc:spChg>
        <pc:picChg chg="add mod">
          <ac:chgData name="Matthieu De Mari" userId="dfb708c9-d8dc-439f-9a3b-c772bf4a311c" providerId="ADAL" clId="{556C7E6E-9ED7-4F9D-9E55-43EB46A53FAD}" dt="2023-02-12T06:39:52.335" v="18168"/>
          <ac:picMkLst>
            <pc:docMk/>
            <pc:sldMk cId="4290563153" sldId="466"/>
            <ac:picMk id="4" creationId="{AE20D33F-CC9F-6CC2-BAF5-10478AC7C852}"/>
          </ac:picMkLst>
        </pc:picChg>
        <pc:picChg chg="del">
          <ac:chgData name="Matthieu De Mari" userId="dfb708c9-d8dc-439f-9a3b-c772bf4a311c" providerId="ADAL" clId="{556C7E6E-9ED7-4F9D-9E55-43EB46A53FAD}" dt="2023-02-10T07:46:10.097" v="15798" actId="478"/>
          <ac:picMkLst>
            <pc:docMk/>
            <pc:sldMk cId="4290563153" sldId="466"/>
            <ac:picMk id="5" creationId="{6F02F9E3-681F-B342-E79C-4B4C7677EFEE}"/>
          </ac:picMkLst>
        </pc:picChg>
        <pc:cxnChg chg="add mod">
          <ac:chgData name="Matthieu De Mari" userId="dfb708c9-d8dc-439f-9a3b-c772bf4a311c" providerId="ADAL" clId="{556C7E6E-9ED7-4F9D-9E55-43EB46A53FAD}" dt="2023-02-10T07:47:15.795" v="15814" actId="14100"/>
          <ac:cxnSpMkLst>
            <pc:docMk/>
            <pc:sldMk cId="4290563153" sldId="466"/>
            <ac:cxnSpMk id="7" creationId="{EE65C6D6-0023-5032-28ED-95DD2C9FFD83}"/>
          </ac:cxnSpMkLst>
        </pc:cxnChg>
        <pc:cxnChg chg="add mod">
          <ac:chgData name="Matthieu De Mari" userId="dfb708c9-d8dc-439f-9a3b-c772bf4a311c" providerId="ADAL" clId="{556C7E6E-9ED7-4F9D-9E55-43EB46A53FAD}" dt="2023-02-10T07:47:18.663" v="15815" actId="14100"/>
          <ac:cxnSpMkLst>
            <pc:docMk/>
            <pc:sldMk cId="4290563153" sldId="466"/>
            <ac:cxnSpMk id="8" creationId="{083228C7-2793-4725-BE31-E09E28BD1343}"/>
          </ac:cxnSpMkLst>
        </pc:cxnChg>
      </pc:sldChg>
      <pc:sldChg chg="modSp add mod">
        <pc:chgData name="Matthieu De Mari" userId="dfb708c9-d8dc-439f-9a3b-c772bf4a311c" providerId="ADAL" clId="{556C7E6E-9ED7-4F9D-9E55-43EB46A53FAD}" dt="2023-02-12T06:40:36.546" v="18169" actId="207"/>
        <pc:sldMkLst>
          <pc:docMk/>
          <pc:sldMk cId="1442730022" sldId="467"/>
        </pc:sldMkLst>
        <pc:spChg chg="mod">
          <ac:chgData name="Matthieu De Mari" userId="dfb708c9-d8dc-439f-9a3b-c772bf4a311c" providerId="ADAL" clId="{556C7E6E-9ED7-4F9D-9E55-43EB46A53FAD}" dt="2023-02-10T07:58:24.364" v="17226" actId="20577"/>
          <ac:spMkLst>
            <pc:docMk/>
            <pc:sldMk cId="1442730022" sldId="467"/>
            <ac:spMk id="2" creationId="{B47FA464-E542-D7F8-48C5-A93F2A418B58}"/>
          </ac:spMkLst>
        </pc:spChg>
        <pc:spChg chg="mod">
          <ac:chgData name="Matthieu De Mari" userId="dfb708c9-d8dc-439f-9a3b-c772bf4a311c" providerId="ADAL" clId="{556C7E6E-9ED7-4F9D-9E55-43EB46A53FAD}" dt="2023-02-12T06:40:36.546" v="18169" actId="207"/>
          <ac:spMkLst>
            <pc:docMk/>
            <pc:sldMk cId="1442730022" sldId="467"/>
            <ac:spMk id="3" creationId="{40DC6577-83D8-3375-62A7-E5DCC4AE380C}"/>
          </ac:spMkLst>
        </pc:spChg>
      </pc:sldChg>
      <pc:sldChg chg="addSp delSp modSp add mod chgLayout">
        <pc:chgData name="Matthieu De Mari" userId="dfb708c9-d8dc-439f-9a3b-c772bf4a311c" providerId="ADAL" clId="{556C7E6E-9ED7-4F9D-9E55-43EB46A53FAD}" dt="2023-02-10T08:10:28.845" v="18159" actId="20577"/>
        <pc:sldMkLst>
          <pc:docMk/>
          <pc:sldMk cId="1556396246" sldId="468"/>
        </pc:sldMkLst>
        <pc:spChg chg="mod ord">
          <ac:chgData name="Matthieu De Mari" userId="dfb708c9-d8dc-439f-9a3b-c772bf4a311c" providerId="ADAL" clId="{556C7E6E-9ED7-4F9D-9E55-43EB46A53FAD}" dt="2023-02-10T08:02:19.501" v="17417" actId="700"/>
          <ac:spMkLst>
            <pc:docMk/>
            <pc:sldMk cId="1556396246" sldId="468"/>
            <ac:spMk id="2" creationId="{495FC736-DAE7-1FB0-3232-9B9C6D629003}"/>
          </ac:spMkLst>
        </pc:spChg>
        <pc:spChg chg="del">
          <ac:chgData name="Matthieu De Mari" userId="dfb708c9-d8dc-439f-9a3b-c772bf4a311c" providerId="ADAL" clId="{556C7E6E-9ED7-4F9D-9E55-43EB46A53FAD}" dt="2023-02-10T08:01:45.545" v="17409" actId="478"/>
          <ac:spMkLst>
            <pc:docMk/>
            <pc:sldMk cId="1556396246" sldId="468"/>
            <ac:spMk id="3" creationId="{313B7EB5-F765-3D3B-960C-4F947814B167}"/>
          </ac:spMkLst>
        </pc:spChg>
        <pc:spChg chg="add del mod">
          <ac:chgData name="Matthieu De Mari" userId="dfb708c9-d8dc-439f-9a3b-c772bf4a311c" providerId="ADAL" clId="{556C7E6E-9ED7-4F9D-9E55-43EB46A53FAD}" dt="2023-02-10T08:01:47.270" v="17410" actId="478"/>
          <ac:spMkLst>
            <pc:docMk/>
            <pc:sldMk cId="1556396246" sldId="468"/>
            <ac:spMk id="5" creationId="{28F5993D-4FF3-A84C-353A-21771641B678}"/>
          </ac:spMkLst>
        </pc:spChg>
        <pc:spChg chg="add mod ord">
          <ac:chgData name="Matthieu De Mari" userId="dfb708c9-d8dc-439f-9a3b-c772bf4a311c" providerId="ADAL" clId="{556C7E6E-9ED7-4F9D-9E55-43EB46A53FAD}" dt="2023-02-10T08:02:47.213" v="17471" actId="113"/>
          <ac:spMkLst>
            <pc:docMk/>
            <pc:sldMk cId="1556396246" sldId="468"/>
            <ac:spMk id="8" creationId="{B76E9C89-2A25-36ED-66F3-DE7260657594}"/>
          </ac:spMkLst>
        </pc:spChg>
        <pc:graphicFrameChg chg="add mod modGraphic">
          <ac:chgData name="Matthieu De Mari" userId="dfb708c9-d8dc-439f-9a3b-c772bf4a311c" providerId="ADAL" clId="{556C7E6E-9ED7-4F9D-9E55-43EB46A53FAD}" dt="2023-02-10T08:10:28.845" v="18159" actId="20577"/>
          <ac:graphicFrameMkLst>
            <pc:docMk/>
            <pc:sldMk cId="1556396246" sldId="468"/>
            <ac:graphicFrameMk id="9" creationId="{B78A3F9D-34CE-9E5C-499C-81A82B92F7F2}"/>
          </ac:graphicFrameMkLst>
        </pc:graphicFrameChg>
        <pc:picChg chg="add del mod">
          <ac:chgData name="Matthieu De Mari" userId="dfb708c9-d8dc-439f-9a3b-c772bf4a311c" providerId="ADAL" clId="{556C7E6E-9ED7-4F9D-9E55-43EB46A53FAD}" dt="2023-02-10T08:03:08.341" v="17473" actId="478"/>
          <ac:picMkLst>
            <pc:docMk/>
            <pc:sldMk cId="1556396246" sldId="468"/>
            <ac:picMk id="7" creationId="{C10F4518-96E1-462A-8DA7-65DE3DBAF4E5}"/>
          </ac:picMkLst>
        </pc:picChg>
      </pc:sldChg>
      <pc:sldChg chg="add">
        <pc:chgData name="Matthieu De Mari" userId="dfb708c9-d8dc-439f-9a3b-c772bf4a311c" providerId="ADAL" clId="{556C7E6E-9ED7-4F9D-9E55-43EB46A53FAD}" dt="2023-02-10T08:03:06.546" v="17472"/>
        <pc:sldMkLst>
          <pc:docMk/>
          <pc:sldMk cId="2451701925" sldId="469"/>
        </pc:sldMkLst>
      </pc:sldChg>
      <pc:sldChg chg="add del">
        <pc:chgData name="Matthieu De Mari" userId="dfb708c9-d8dc-439f-9a3b-c772bf4a311c" providerId="ADAL" clId="{556C7E6E-9ED7-4F9D-9E55-43EB46A53FAD}" dt="2023-02-10T08:07:09.292" v="17734" actId="47"/>
        <pc:sldMkLst>
          <pc:docMk/>
          <pc:sldMk cId="1104859130" sldId="470"/>
        </pc:sldMkLst>
      </pc:sldChg>
      <pc:sldChg chg="addSp delSp modSp add mod modClrScheme chgLayout">
        <pc:chgData name="Matthieu De Mari" userId="dfb708c9-d8dc-439f-9a3b-c772bf4a311c" providerId="ADAL" clId="{556C7E6E-9ED7-4F9D-9E55-43EB46A53FAD}" dt="2023-02-10T08:09:06.321" v="17930" actId="14100"/>
        <pc:sldMkLst>
          <pc:docMk/>
          <pc:sldMk cId="4292280520" sldId="470"/>
        </pc:sldMkLst>
        <pc:spChg chg="mod ord">
          <ac:chgData name="Matthieu De Mari" userId="dfb708c9-d8dc-439f-9a3b-c772bf4a311c" providerId="ADAL" clId="{556C7E6E-9ED7-4F9D-9E55-43EB46A53FAD}" dt="2023-02-10T08:07:16.446" v="17736" actId="700"/>
          <ac:spMkLst>
            <pc:docMk/>
            <pc:sldMk cId="4292280520" sldId="470"/>
            <ac:spMk id="2" creationId="{495FC736-DAE7-1FB0-3232-9B9C6D629003}"/>
          </ac:spMkLst>
        </pc:spChg>
        <pc:spChg chg="add del mod ord">
          <ac:chgData name="Matthieu De Mari" userId="dfb708c9-d8dc-439f-9a3b-c772bf4a311c" providerId="ADAL" clId="{556C7E6E-9ED7-4F9D-9E55-43EB46A53FAD}" dt="2023-02-10T08:07:19.777" v="17738" actId="478"/>
          <ac:spMkLst>
            <pc:docMk/>
            <pc:sldMk cId="4292280520" sldId="470"/>
            <ac:spMk id="3" creationId="{93DD350A-0EEC-10CE-C3F2-8A5ACBB30B82}"/>
          </ac:spMkLst>
        </pc:spChg>
        <pc:spChg chg="mod ord">
          <ac:chgData name="Matthieu De Mari" userId="dfb708c9-d8dc-439f-9a3b-c772bf4a311c" providerId="ADAL" clId="{556C7E6E-9ED7-4F9D-9E55-43EB46A53FAD}" dt="2023-02-10T08:09:06.321" v="17930" actId="14100"/>
          <ac:spMkLst>
            <pc:docMk/>
            <pc:sldMk cId="4292280520" sldId="470"/>
            <ac:spMk id="8" creationId="{B76E9C89-2A25-36ED-66F3-DE7260657594}"/>
          </ac:spMkLst>
        </pc:spChg>
        <pc:picChg chg="add mod">
          <ac:chgData name="Matthieu De Mari" userId="dfb708c9-d8dc-439f-9a3b-c772bf4a311c" providerId="ADAL" clId="{556C7E6E-9ED7-4F9D-9E55-43EB46A53FAD}" dt="2023-02-10T08:08:11.061" v="17810" actId="1076"/>
          <ac:picMkLst>
            <pc:docMk/>
            <pc:sldMk cId="4292280520" sldId="470"/>
            <ac:picMk id="5" creationId="{FF7F602B-48AB-9361-0845-2BA75EFF3120}"/>
          </ac:picMkLst>
        </pc:picChg>
        <pc:picChg chg="del">
          <ac:chgData name="Matthieu De Mari" userId="dfb708c9-d8dc-439f-9a3b-c772bf4a311c" providerId="ADAL" clId="{556C7E6E-9ED7-4F9D-9E55-43EB46A53FAD}" dt="2023-02-10T08:07:18.584" v="17737" actId="478"/>
          <ac:picMkLst>
            <pc:docMk/>
            <pc:sldMk cId="4292280520" sldId="470"/>
            <ac:picMk id="7" creationId="{C10F4518-96E1-462A-8DA7-65DE3DBAF4E5}"/>
          </ac:picMkLst>
        </pc:picChg>
      </pc:sldChg>
      <pc:sldChg chg="addSp delSp modSp add mod">
        <pc:chgData name="Matthieu De Mari" userId="dfb708c9-d8dc-439f-9a3b-c772bf4a311c" providerId="ADAL" clId="{556C7E6E-9ED7-4F9D-9E55-43EB46A53FAD}" dt="2023-02-10T08:10:57.581" v="18166" actId="14100"/>
        <pc:sldMkLst>
          <pc:docMk/>
          <pc:sldMk cId="2612326203" sldId="471"/>
        </pc:sldMkLst>
        <pc:spChg chg="mod">
          <ac:chgData name="Matthieu De Mari" userId="dfb708c9-d8dc-439f-9a3b-c772bf4a311c" providerId="ADAL" clId="{556C7E6E-9ED7-4F9D-9E55-43EB46A53FAD}" dt="2023-02-10T08:09:56.064" v="18121" actId="20577"/>
          <ac:spMkLst>
            <pc:docMk/>
            <pc:sldMk cId="2612326203" sldId="471"/>
            <ac:spMk id="8" creationId="{B76E9C89-2A25-36ED-66F3-DE7260657594}"/>
          </ac:spMkLst>
        </pc:spChg>
        <pc:picChg chg="add mod">
          <ac:chgData name="Matthieu De Mari" userId="dfb708c9-d8dc-439f-9a3b-c772bf4a311c" providerId="ADAL" clId="{556C7E6E-9ED7-4F9D-9E55-43EB46A53FAD}" dt="2023-02-10T08:10:39.306" v="18160" actId="1076"/>
          <ac:picMkLst>
            <pc:docMk/>
            <pc:sldMk cId="2612326203" sldId="471"/>
            <ac:picMk id="4" creationId="{304386BA-237E-9592-67C8-7C5B03629212}"/>
          </ac:picMkLst>
        </pc:picChg>
        <pc:picChg chg="del">
          <ac:chgData name="Matthieu De Mari" userId="dfb708c9-d8dc-439f-9a3b-c772bf4a311c" providerId="ADAL" clId="{556C7E6E-9ED7-4F9D-9E55-43EB46A53FAD}" dt="2023-02-10T08:09:09.509" v="17932" actId="478"/>
          <ac:picMkLst>
            <pc:docMk/>
            <pc:sldMk cId="2612326203" sldId="471"/>
            <ac:picMk id="5" creationId="{FF7F602B-48AB-9361-0845-2BA75EFF3120}"/>
          </ac:picMkLst>
        </pc:picChg>
        <pc:picChg chg="add mod modCrop">
          <ac:chgData name="Matthieu De Mari" userId="dfb708c9-d8dc-439f-9a3b-c772bf4a311c" providerId="ADAL" clId="{556C7E6E-9ED7-4F9D-9E55-43EB46A53FAD}" dt="2023-02-10T08:10:57.581" v="18166" actId="14100"/>
          <ac:picMkLst>
            <pc:docMk/>
            <pc:sldMk cId="2612326203" sldId="471"/>
            <ac:picMk id="6" creationId="{AF2E281F-1EA1-328E-DF9C-E1EE24431E75}"/>
          </ac:picMkLst>
        </pc:picChg>
      </pc:sldChg>
      <pc:sldChg chg="addSp delSp modSp new mod">
        <pc:chgData name="Matthieu De Mari" userId="dfb708c9-d8dc-439f-9a3b-c772bf4a311c" providerId="ADAL" clId="{556C7E6E-9ED7-4F9D-9E55-43EB46A53FAD}" dt="2023-02-12T06:50:39.762" v="18512" actId="20577"/>
        <pc:sldMkLst>
          <pc:docMk/>
          <pc:sldMk cId="2621094882" sldId="472"/>
        </pc:sldMkLst>
        <pc:spChg chg="del">
          <ac:chgData name="Matthieu De Mari" userId="dfb708c9-d8dc-439f-9a3b-c772bf4a311c" providerId="ADAL" clId="{556C7E6E-9ED7-4F9D-9E55-43EB46A53FAD}" dt="2023-02-12T06:47:56.383" v="18425" actId="478"/>
          <ac:spMkLst>
            <pc:docMk/>
            <pc:sldMk cId="2621094882" sldId="472"/>
            <ac:spMk id="2" creationId="{B47D7834-205D-8179-9302-2F144827F205}"/>
          </ac:spMkLst>
        </pc:spChg>
        <pc:spChg chg="del">
          <ac:chgData name="Matthieu De Mari" userId="dfb708c9-d8dc-439f-9a3b-c772bf4a311c" providerId="ADAL" clId="{556C7E6E-9ED7-4F9D-9E55-43EB46A53FAD}" dt="2023-02-12T06:47:57.400" v="18426" actId="478"/>
          <ac:spMkLst>
            <pc:docMk/>
            <pc:sldMk cId="2621094882" sldId="472"/>
            <ac:spMk id="3" creationId="{5DC2CC58-D1B8-6EB1-CCB4-17F8CDDE92AE}"/>
          </ac:spMkLst>
        </pc:spChg>
        <pc:spChg chg="add mod">
          <ac:chgData name="Matthieu De Mari" userId="dfb708c9-d8dc-439f-9a3b-c772bf4a311c" providerId="ADAL" clId="{556C7E6E-9ED7-4F9D-9E55-43EB46A53FAD}" dt="2023-02-12T06:50:39.762" v="18512" actId="20577"/>
          <ac:spMkLst>
            <pc:docMk/>
            <pc:sldMk cId="2621094882" sldId="472"/>
            <ac:spMk id="6" creationId="{9AF326D4-9153-F62E-B304-57258E18EA63}"/>
          </ac:spMkLst>
        </pc:spChg>
        <pc:picChg chg="add mod modCrop">
          <ac:chgData name="Matthieu De Mari" userId="dfb708c9-d8dc-439f-9a3b-c772bf4a311c" providerId="ADAL" clId="{556C7E6E-9ED7-4F9D-9E55-43EB46A53FAD}" dt="2023-02-12T06:50:06.624" v="18481" actId="1076"/>
          <ac:picMkLst>
            <pc:docMk/>
            <pc:sldMk cId="2621094882" sldId="472"/>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0:43.888" v="18514" actId="20577"/>
        <pc:sldMkLst>
          <pc:docMk/>
          <pc:sldMk cId="866299247" sldId="473"/>
        </pc:sldMkLst>
        <pc:spChg chg="add mod ord">
          <ac:chgData name="Matthieu De Mari" userId="dfb708c9-d8dc-439f-9a3b-c772bf4a311c" providerId="ADAL" clId="{556C7E6E-9ED7-4F9D-9E55-43EB46A53FAD}" dt="2023-02-12T06:50:43.888" v="18514" actId="20577"/>
          <ac:spMkLst>
            <pc:docMk/>
            <pc:sldMk cId="866299247" sldId="473"/>
            <ac:spMk id="4" creationId="{CDFB504E-99A3-AFCC-4B64-A7F389907A97}"/>
          </ac:spMkLst>
        </pc:spChg>
        <pc:picChg chg="add mod">
          <ac:chgData name="Matthieu De Mari" userId="dfb708c9-d8dc-439f-9a3b-c772bf4a311c" providerId="ADAL" clId="{556C7E6E-9ED7-4F9D-9E55-43EB46A53FAD}" dt="2023-02-12T06:49:44.854" v="18459" actId="1076"/>
          <ac:picMkLst>
            <pc:docMk/>
            <pc:sldMk cId="866299247" sldId="473"/>
            <ac:picMk id="3" creationId="{7E4971AE-1540-A394-8640-C6FB621B65BB}"/>
          </ac:picMkLst>
        </pc:picChg>
        <pc:picChg chg="del">
          <ac:chgData name="Matthieu De Mari" userId="dfb708c9-d8dc-439f-9a3b-c772bf4a311c" providerId="ADAL" clId="{556C7E6E-9ED7-4F9D-9E55-43EB46A53FAD}" dt="2023-02-12T06:48:03.043" v="18429" actId="478"/>
          <ac:picMkLst>
            <pc:docMk/>
            <pc:sldMk cId="866299247" sldId="473"/>
            <ac:picMk id="5" creationId="{D9CD7068-DD13-4039-8D83-92798A5033C4}"/>
          </ac:picMkLst>
        </pc:picChg>
      </pc:sldChg>
      <pc:sldChg chg="addSp delSp modSp add mod">
        <pc:chgData name="Matthieu De Mari" userId="dfb708c9-d8dc-439f-9a3b-c772bf4a311c" providerId="ADAL" clId="{556C7E6E-9ED7-4F9D-9E55-43EB46A53FAD}" dt="2023-02-12T06:51:07.593" v="18527" actId="20577"/>
        <pc:sldMkLst>
          <pc:docMk/>
          <pc:sldMk cId="2995598388" sldId="474"/>
        </pc:sldMkLst>
        <pc:spChg chg="add mod">
          <ac:chgData name="Matthieu De Mari" userId="dfb708c9-d8dc-439f-9a3b-c772bf4a311c" providerId="ADAL" clId="{556C7E6E-9ED7-4F9D-9E55-43EB46A53FAD}" dt="2023-02-12T06:51:07.593" v="18527" actId="20577"/>
          <ac:spMkLst>
            <pc:docMk/>
            <pc:sldMk cId="2995598388" sldId="474"/>
            <ac:spMk id="5" creationId="{20FD1900-4A52-979B-6A96-05E9DE05A76C}"/>
          </ac:spMkLst>
        </pc:spChg>
        <pc:picChg chg="del">
          <ac:chgData name="Matthieu De Mari" userId="dfb708c9-d8dc-439f-9a3b-c772bf4a311c" providerId="ADAL" clId="{556C7E6E-9ED7-4F9D-9E55-43EB46A53FAD}" dt="2023-02-12T06:49:13.248" v="18432" actId="478"/>
          <ac:picMkLst>
            <pc:docMk/>
            <pc:sldMk cId="2995598388" sldId="474"/>
            <ac:picMk id="3" creationId="{7E4971AE-1540-A394-8640-C6FB621B65BB}"/>
          </ac:picMkLst>
        </pc:picChg>
        <pc:picChg chg="add mod">
          <ac:chgData name="Matthieu De Mari" userId="dfb708c9-d8dc-439f-9a3b-c772bf4a311c" providerId="ADAL" clId="{556C7E6E-9ED7-4F9D-9E55-43EB46A53FAD}" dt="2023-02-12T06:49:16.400" v="18434" actId="1076"/>
          <ac:picMkLst>
            <pc:docMk/>
            <pc:sldMk cId="2995598388" sldId="474"/>
            <ac:picMk id="4" creationId="{9AE11869-55A5-3E14-84EF-BBB14A3A6973}"/>
          </ac:picMkLst>
        </pc:picChg>
      </pc:sldChg>
      <pc:sldChg chg="addSp modSp add mod">
        <pc:chgData name="Matthieu De Mari" userId="dfb708c9-d8dc-439f-9a3b-c772bf4a311c" providerId="ADAL" clId="{556C7E6E-9ED7-4F9D-9E55-43EB46A53FAD}" dt="2023-02-12T06:50:52.745" v="18516" actId="1076"/>
        <pc:sldMkLst>
          <pc:docMk/>
          <pc:sldMk cId="1807438170" sldId="475"/>
        </pc:sldMkLst>
        <pc:spChg chg="add mod">
          <ac:chgData name="Matthieu De Mari" userId="dfb708c9-d8dc-439f-9a3b-c772bf4a311c" providerId="ADAL" clId="{556C7E6E-9ED7-4F9D-9E55-43EB46A53FAD}" dt="2023-02-12T06:50:33.754" v="18510" actId="20577"/>
          <ac:spMkLst>
            <pc:docMk/>
            <pc:sldMk cId="1807438170" sldId="475"/>
            <ac:spMk id="2" creationId="{D9665F82-3DB6-4511-BD6D-A6636C7CFF11}"/>
          </ac:spMkLst>
        </pc:spChg>
        <pc:picChg chg="mod modCrop">
          <ac:chgData name="Matthieu De Mari" userId="dfb708c9-d8dc-439f-9a3b-c772bf4a311c" providerId="ADAL" clId="{556C7E6E-9ED7-4F9D-9E55-43EB46A53FAD}" dt="2023-02-12T06:50:52.745" v="18516" actId="1076"/>
          <ac:picMkLst>
            <pc:docMk/>
            <pc:sldMk cId="1807438170" sldId="475"/>
            <ac:picMk id="5" creationId="{D9CD7068-DD13-4039-8D83-92798A5033C4}"/>
          </ac:picMkLst>
        </pc:picChg>
      </pc:sldChg>
      <pc:sldChg chg="addSp delSp modSp add mod modClrScheme chgLayout">
        <pc:chgData name="Matthieu De Mari" userId="dfb708c9-d8dc-439f-9a3b-c772bf4a311c" providerId="ADAL" clId="{556C7E6E-9ED7-4F9D-9E55-43EB46A53FAD}" dt="2023-02-12T06:52:40.095" v="18794" actId="113"/>
        <pc:sldMkLst>
          <pc:docMk/>
          <pc:sldMk cId="2927433740" sldId="476"/>
        </pc:sldMkLst>
        <pc:spChg chg="add del mod ord">
          <ac:chgData name="Matthieu De Mari" userId="dfb708c9-d8dc-439f-9a3b-c772bf4a311c" providerId="ADAL" clId="{556C7E6E-9ED7-4F9D-9E55-43EB46A53FAD}" dt="2023-02-12T06:51:41.266" v="18531" actId="700"/>
          <ac:spMkLst>
            <pc:docMk/>
            <pc:sldMk cId="2927433740" sldId="476"/>
            <ac:spMk id="2" creationId="{CC1614F1-C87E-A65F-A4FE-EEB35E38F1F8}"/>
          </ac:spMkLst>
        </pc:spChg>
        <pc:spChg chg="add del mod ord">
          <ac:chgData name="Matthieu De Mari" userId="dfb708c9-d8dc-439f-9a3b-c772bf4a311c" providerId="ADAL" clId="{556C7E6E-9ED7-4F9D-9E55-43EB46A53FAD}" dt="2023-02-12T06:51:41.266" v="18531" actId="700"/>
          <ac:spMkLst>
            <pc:docMk/>
            <pc:sldMk cId="2927433740" sldId="476"/>
            <ac:spMk id="3" creationId="{91636425-E1C4-DFEA-661E-D53957D2DA45}"/>
          </ac:spMkLst>
        </pc:spChg>
        <pc:spChg chg="mod ord">
          <ac:chgData name="Matthieu De Mari" userId="dfb708c9-d8dc-439f-9a3b-c772bf4a311c" providerId="ADAL" clId="{556C7E6E-9ED7-4F9D-9E55-43EB46A53FAD}" dt="2023-02-12T06:51:41.266" v="18531" actId="700"/>
          <ac:spMkLst>
            <pc:docMk/>
            <pc:sldMk cId="2927433740" sldId="476"/>
            <ac:spMk id="5" creationId="{20FD1900-4A52-979B-6A96-05E9DE05A76C}"/>
          </ac:spMkLst>
        </pc:spChg>
        <pc:spChg chg="add mod ord">
          <ac:chgData name="Matthieu De Mari" userId="dfb708c9-d8dc-439f-9a3b-c772bf4a311c" providerId="ADAL" clId="{556C7E6E-9ED7-4F9D-9E55-43EB46A53FAD}" dt="2023-02-12T06:52:40.095" v="18794" actId="113"/>
          <ac:spMkLst>
            <pc:docMk/>
            <pc:sldMk cId="2927433740" sldId="476"/>
            <ac:spMk id="6" creationId="{BE9DD2F5-E7EC-2CDC-E0AB-04E5B4F29EE0}"/>
          </ac:spMkLst>
        </pc:spChg>
        <pc:picChg chg="del">
          <ac:chgData name="Matthieu De Mari" userId="dfb708c9-d8dc-439f-9a3b-c772bf4a311c" providerId="ADAL" clId="{556C7E6E-9ED7-4F9D-9E55-43EB46A53FAD}" dt="2023-02-12T06:51:35.269" v="18529" actId="478"/>
          <ac:picMkLst>
            <pc:docMk/>
            <pc:sldMk cId="2927433740" sldId="476"/>
            <ac:picMk id="4" creationId="{9AE11869-55A5-3E14-84EF-BBB14A3A6973}"/>
          </ac:picMkLst>
        </pc:picChg>
        <pc:picChg chg="add mod">
          <ac:chgData name="Matthieu De Mari" userId="dfb708c9-d8dc-439f-9a3b-c772bf4a311c" providerId="ADAL" clId="{556C7E6E-9ED7-4F9D-9E55-43EB46A53FAD}" dt="2023-02-12T06:52:11.869" v="18659" actId="1076"/>
          <ac:picMkLst>
            <pc:docMk/>
            <pc:sldMk cId="2927433740" sldId="476"/>
            <ac:picMk id="8" creationId="{D21558AE-F271-EC04-E7AF-89A41910953E}"/>
          </ac:picMkLst>
        </pc:picChg>
      </pc:sldChg>
      <pc:sldChg chg="delSp modSp add mod modClrScheme chgLayout">
        <pc:chgData name="Matthieu De Mari" userId="dfb708c9-d8dc-439f-9a3b-c772bf4a311c" providerId="ADAL" clId="{556C7E6E-9ED7-4F9D-9E55-43EB46A53FAD}" dt="2023-02-12T06:57:47.202" v="19130" actId="115"/>
        <pc:sldMkLst>
          <pc:docMk/>
          <pc:sldMk cId="2215052263" sldId="477"/>
        </pc:sldMkLst>
        <pc:spChg chg="mod ord">
          <ac:chgData name="Matthieu De Mari" userId="dfb708c9-d8dc-439f-9a3b-c772bf4a311c" providerId="ADAL" clId="{556C7E6E-9ED7-4F9D-9E55-43EB46A53FAD}" dt="2023-02-12T06:57:09.377" v="18996" actId="700"/>
          <ac:spMkLst>
            <pc:docMk/>
            <pc:sldMk cId="2215052263" sldId="477"/>
            <ac:spMk id="2" creationId="{FDA51DB7-D060-9E0F-23D9-3277F27F61CF}"/>
          </ac:spMkLst>
        </pc:spChg>
        <pc:spChg chg="mod ord">
          <ac:chgData name="Matthieu De Mari" userId="dfb708c9-d8dc-439f-9a3b-c772bf4a311c" providerId="ADAL" clId="{556C7E6E-9ED7-4F9D-9E55-43EB46A53FAD}" dt="2023-02-12T06:57:47.202" v="19130" actId="115"/>
          <ac:spMkLst>
            <pc:docMk/>
            <pc:sldMk cId="2215052263" sldId="477"/>
            <ac:spMk id="4" creationId="{FDF3F34C-DA95-0066-3D84-7D0C7F5E3EF0}"/>
          </ac:spMkLst>
        </pc:spChg>
        <pc:spChg chg="del">
          <ac:chgData name="Matthieu De Mari" userId="dfb708c9-d8dc-439f-9a3b-c772bf4a311c" providerId="ADAL" clId="{556C7E6E-9ED7-4F9D-9E55-43EB46A53FAD}" dt="2023-02-12T06:56:03.788" v="18946" actId="478"/>
          <ac:spMkLst>
            <pc:docMk/>
            <pc:sldMk cId="2215052263" sldId="477"/>
            <ac:spMk id="5" creationId="{3F727E2E-F4EB-661D-DCBD-B3E6D5B14AA7}"/>
          </ac:spMkLst>
        </pc:spChg>
      </pc:sldChg>
      <pc:sldChg chg="addSp delSp modSp add mod">
        <pc:chgData name="Matthieu De Mari" userId="dfb708c9-d8dc-439f-9a3b-c772bf4a311c" providerId="ADAL" clId="{556C7E6E-9ED7-4F9D-9E55-43EB46A53FAD}" dt="2023-02-12T06:58:38.181" v="19165" actId="1076"/>
        <pc:sldMkLst>
          <pc:docMk/>
          <pc:sldMk cId="3709270041" sldId="478"/>
        </pc:sldMkLst>
        <pc:spChg chg="mod">
          <ac:chgData name="Matthieu De Mari" userId="dfb708c9-d8dc-439f-9a3b-c772bf4a311c" providerId="ADAL" clId="{556C7E6E-9ED7-4F9D-9E55-43EB46A53FAD}" dt="2023-02-12T06:58:32.813" v="19163" actId="20577"/>
          <ac:spMkLst>
            <pc:docMk/>
            <pc:sldMk cId="3709270041" sldId="478"/>
            <ac:spMk id="2" creationId="{FDA51DB7-D060-9E0F-23D9-3277F27F61CF}"/>
          </ac:spMkLst>
        </pc:spChg>
        <pc:spChg chg="del">
          <ac:chgData name="Matthieu De Mari" userId="dfb708c9-d8dc-439f-9a3b-c772bf4a311c" providerId="ADAL" clId="{556C7E6E-9ED7-4F9D-9E55-43EB46A53FAD}" dt="2023-02-12T06:58:22.746" v="19139" actId="478"/>
          <ac:spMkLst>
            <pc:docMk/>
            <pc:sldMk cId="3709270041" sldId="478"/>
            <ac:spMk id="4" creationId="{FDF3F34C-DA95-0066-3D84-7D0C7F5E3EF0}"/>
          </ac:spMkLst>
        </pc:spChg>
        <pc:spChg chg="add del mod">
          <ac:chgData name="Matthieu De Mari" userId="dfb708c9-d8dc-439f-9a3b-c772bf4a311c" providerId="ADAL" clId="{556C7E6E-9ED7-4F9D-9E55-43EB46A53FAD}" dt="2023-02-12T06:58:24.729" v="19141" actId="478"/>
          <ac:spMkLst>
            <pc:docMk/>
            <pc:sldMk cId="3709270041" sldId="478"/>
            <ac:spMk id="5" creationId="{2F45A15F-AD25-217D-2AC3-034E823E7314}"/>
          </ac:spMkLst>
        </pc:spChg>
        <pc:picChg chg="del">
          <ac:chgData name="Matthieu De Mari" userId="dfb708c9-d8dc-439f-9a3b-c772bf4a311c" providerId="ADAL" clId="{556C7E6E-9ED7-4F9D-9E55-43EB46A53FAD}" dt="2023-02-12T06:58:23.761" v="19140" actId="478"/>
          <ac:picMkLst>
            <pc:docMk/>
            <pc:sldMk cId="3709270041" sldId="478"/>
            <ac:picMk id="7" creationId="{E09EF14C-52BA-E9A9-B187-FBB4019EDF45}"/>
          </ac:picMkLst>
        </pc:picChg>
        <pc:picChg chg="add mod">
          <ac:chgData name="Matthieu De Mari" userId="dfb708c9-d8dc-439f-9a3b-c772bf4a311c" providerId="ADAL" clId="{556C7E6E-9ED7-4F9D-9E55-43EB46A53FAD}" dt="2023-02-12T06:58:38.181" v="19165" actId="1076"/>
          <ac:picMkLst>
            <pc:docMk/>
            <pc:sldMk cId="3709270041" sldId="478"/>
            <ac:picMk id="8" creationId="{80B257CB-AB82-AC10-7275-994F68C3DA49}"/>
          </ac:picMkLst>
        </pc:picChg>
      </pc:sldChg>
      <pc:sldChg chg="addSp delSp modSp add mod">
        <pc:chgData name="Matthieu De Mari" userId="dfb708c9-d8dc-439f-9a3b-c772bf4a311c" providerId="ADAL" clId="{556C7E6E-9ED7-4F9D-9E55-43EB46A53FAD}" dt="2023-02-12T06:59:09.370" v="19170" actId="478"/>
        <pc:sldMkLst>
          <pc:docMk/>
          <pc:sldMk cId="3544732182" sldId="479"/>
        </pc:sldMkLst>
        <pc:spChg chg="del">
          <ac:chgData name="Matthieu De Mari" userId="dfb708c9-d8dc-439f-9a3b-c772bf4a311c" providerId="ADAL" clId="{556C7E6E-9ED7-4F9D-9E55-43EB46A53FAD}" dt="2023-02-12T06:59:08.608" v="19169" actId="478"/>
          <ac:spMkLst>
            <pc:docMk/>
            <pc:sldMk cId="3544732182" sldId="479"/>
            <ac:spMk id="2" creationId="{FDA51DB7-D060-9E0F-23D9-3277F27F61CF}"/>
          </ac:spMkLst>
        </pc:spChg>
        <pc:spChg chg="add del mod">
          <ac:chgData name="Matthieu De Mari" userId="dfb708c9-d8dc-439f-9a3b-c772bf4a311c" providerId="ADAL" clId="{556C7E6E-9ED7-4F9D-9E55-43EB46A53FAD}" dt="2023-02-12T06:59:09.370" v="19170" actId="478"/>
          <ac:spMkLst>
            <pc:docMk/>
            <pc:sldMk cId="3544732182" sldId="479"/>
            <ac:spMk id="6" creationId="{C0C7C198-01C0-BB72-8AB9-6F5C500691CB}"/>
          </ac:spMkLst>
        </pc:spChg>
        <pc:picChg chg="add">
          <ac:chgData name="Matthieu De Mari" userId="dfb708c9-d8dc-439f-9a3b-c772bf4a311c" providerId="ADAL" clId="{556C7E6E-9ED7-4F9D-9E55-43EB46A53FAD}" dt="2023-02-12T06:59:06.200" v="19168" actId="22"/>
          <ac:picMkLst>
            <pc:docMk/>
            <pc:sldMk cId="3544732182" sldId="479"/>
            <ac:picMk id="4" creationId="{EC1EDEC7-9446-8017-9EFE-D75DAB43312A}"/>
          </ac:picMkLst>
        </pc:picChg>
        <pc:picChg chg="del">
          <ac:chgData name="Matthieu De Mari" userId="dfb708c9-d8dc-439f-9a3b-c772bf4a311c" providerId="ADAL" clId="{556C7E6E-9ED7-4F9D-9E55-43EB46A53FAD}" dt="2023-02-12T06:59:05.927" v="19167" actId="478"/>
          <ac:picMkLst>
            <pc:docMk/>
            <pc:sldMk cId="3544732182" sldId="479"/>
            <ac:picMk id="8" creationId="{80B257CB-AB82-AC10-7275-994F68C3DA49}"/>
          </ac:picMkLst>
        </pc:picChg>
      </pc:sldChg>
      <pc:sldChg chg="addSp delSp modSp add mod chgLayout">
        <pc:chgData name="Matthieu De Mari" userId="dfb708c9-d8dc-439f-9a3b-c772bf4a311c" providerId="ADAL" clId="{556C7E6E-9ED7-4F9D-9E55-43EB46A53FAD}" dt="2023-02-12T07:07:52.493" v="19473"/>
        <pc:sldMkLst>
          <pc:docMk/>
          <pc:sldMk cId="1550990236" sldId="480"/>
        </pc:sldMkLst>
        <pc:spChg chg="mod ord">
          <ac:chgData name="Matthieu De Mari" userId="dfb708c9-d8dc-439f-9a3b-c772bf4a311c" providerId="ADAL" clId="{556C7E6E-9ED7-4F9D-9E55-43EB46A53FAD}" dt="2023-02-12T07:05:08.930" v="19340" actId="700"/>
          <ac:spMkLst>
            <pc:docMk/>
            <pc:sldMk cId="1550990236" sldId="480"/>
            <ac:spMk id="2" creationId="{13C8756A-5566-0A50-E7E2-F55271C4ECD6}"/>
          </ac:spMkLst>
        </pc:spChg>
        <pc:spChg chg="mod ord">
          <ac:chgData name="Matthieu De Mari" userId="dfb708c9-d8dc-439f-9a3b-c772bf4a311c" providerId="ADAL" clId="{556C7E6E-9ED7-4F9D-9E55-43EB46A53FAD}" dt="2023-02-12T07:07:40.309" v="19464" actId="27636"/>
          <ac:spMkLst>
            <pc:docMk/>
            <pc:sldMk cId="1550990236" sldId="480"/>
            <ac:spMk id="3" creationId="{AC29D42A-AD61-CF6B-9049-62DF5C6EFDBA}"/>
          </ac:spMkLst>
        </pc:spChg>
        <pc:spChg chg="add mod ord">
          <ac:chgData name="Matthieu De Mari" userId="dfb708c9-d8dc-439f-9a3b-c772bf4a311c" providerId="ADAL" clId="{556C7E6E-9ED7-4F9D-9E55-43EB46A53FAD}" dt="2023-02-12T07:07:52.493" v="19473"/>
          <ac:spMkLst>
            <pc:docMk/>
            <pc:sldMk cId="1550990236" sldId="480"/>
            <ac:spMk id="4" creationId="{2678DAC5-6799-70E6-2A67-94217EEE692B}"/>
          </ac:spMkLst>
        </pc:spChg>
        <pc:picChg chg="del">
          <ac:chgData name="Matthieu De Mari" userId="dfb708c9-d8dc-439f-9a3b-c772bf4a311c" providerId="ADAL" clId="{556C7E6E-9ED7-4F9D-9E55-43EB46A53FAD}" dt="2023-02-12T07:05:06.466" v="19339" actId="478"/>
          <ac:picMkLst>
            <pc:docMk/>
            <pc:sldMk cId="1550990236" sldId="480"/>
            <ac:picMk id="6" creationId="{6976419B-EE2F-201B-7EA8-97F6B6EF7937}"/>
          </ac:picMkLst>
        </pc:picChg>
      </pc:sldChg>
      <pc:sldChg chg="addSp delSp modSp add mod">
        <pc:chgData name="Matthieu De Mari" userId="dfb708c9-d8dc-439f-9a3b-c772bf4a311c" providerId="ADAL" clId="{556C7E6E-9ED7-4F9D-9E55-43EB46A53FAD}" dt="2023-02-12T07:09:37.420" v="19689" actId="113"/>
        <pc:sldMkLst>
          <pc:docMk/>
          <pc:sldMk cId="412545595" sldId="481"/>
        </pc:sldMkLst>
        <pc:spChg chg="del">
          <ac:chgData name="Matthieu De Mari" userId="dfb708c9-d8dc-439f-9a3b-c772bf4a311c" providerId="ADAL" clId="{556C7E6E-9ED7-4F9D-9E55-43EB46A53FAD}" dt="2023-02-12T07:07:01.309" v="19449" actId="478"/>
          <ac:spMkLst>
            <pc:docMk/>
            <pc:sldMk cId="412545595" sldId="481"/>
            <ac:spMk id="3" creationId="{AC29D42A-AD61-CF6B-9049-62DF5C6EFDBA}"/>
          </ac:spMkLst>
        </pc:spChg>
        <pc:spChg chg="del">
          <ac:chgData name="Matthieu De Mari" userId="dfb708c9-d8dc-439f-9a3b-c772bf4a311c" providerId="ADAL" clId="{556C7E6E-9ED7-4F9D-9E55-43EB46A53FAD}" dt="2023-02-12T07:07:02.282" v="19450" actId="478"/>
          <ac:spMkLst>
            <pc:docMk/>
            <pc:sldMk cId="412545595" sldId="481"/>
            <ac:spMk id="4" creationId="{2678DAC5-6799-70E6-2A67-94217EEE692B}"/>
          </ac:spMkLst>
        </pc:spChg>
        <pc:spChg chg="add mod">
          <ac:chgData name="Matthieu De Mari" userId="dfb708c9-d8dc-439f-9a3b-c772bf4a311c" providerId="ADAL" clId="{556C7E6E-9ED7-4F9D-9E55-43EB46A53FAD}" dt="2023-02-12T07:09:37.420" v="19689" actId="113"/>
          <ac:spMkLst>
            <pc:docMk/>
            <pc:sldMk cId="412545595" sldId="481"/>
            <ac:spMk id="6" creationId="{91AD9745-9985-68F2-4A13-964E7F54E6E8}"/>
          </ac:spMkLst>
        </pc:spChg>
        <pc:spChg chg="add del mod">
          <ac:chgData name="Matthieu De Mari" userId="dfb708c9-d8dc-439f-9a3b-c772bf4a311c" providerId="ADAL" clId="{556C7E6E-9ED7-4F9D-9E55-43EB46A53FAD}" dt="2023-02-12T07:08:06.225" v="19479" actId="478"/>
          <ac:spMkLst>
            <pc:docMk/>
            <pc:sldMk cId="412545595" sldId="481"/>
            <ac:spMk id="8" creationId="{296686A0-21C7-0012-1579-3362B4A8D0C2}"/>
          </ac:spMkLst>
        </pc:spChg>
        <pc:picChg chg="add mod">
          <ac:chgData name="Matthieu De Mari" userId="dfb708c9-d8dc-439f-9a3b-c772bf4a311c" providerId="ADAL" clId="{556C7E6E-9ED7-4F9D-9E55-43EB46A53FAD}" dt="2023-02-12T07:08:07.339" v="19480"/>
          <ac:picMkLst>
            <pc:docMk/>
            <pc:sldMk cId="412545595" sldId="481"/>
            <ac:picMk id="9" creationId="{BCA88F6A-712F-8F28-36A9-982294DD9709}"/>
          </ac:picMkLst>
        </pc:picChg>
      </pc:sldChg>
      <pc:sldChg chg="addSp delSp modSp add mod chgLayout">
        <pc:chgData name="Matthieu De Mari" userId="dfb708c9-d8dc-439f-9a3b-c772bf4a311c" providerId="ADAL" clId="{556C7E6E-9ED7-4F9D-9E55-43EB46A53FAD}" dt="2023-02-12T07:14:28.189" v="20017" actId="20577"/>
        <pc:sldMkLst>
          <pc:docMk/>
          <pc:sldMk cId="3781002248" sldId="482"/>
        </pc:sldMkLst>
        <pc:spChg chg="del mod ord">
          <ac:chgData name="Matthieu De Mari" userId="dfb708c9-d8dc-439f-9a3b-c772bf4a311c" providerId="ADAL" clId="{556C7E6E-9ED7-4F9D-9E55-43EB46A53FAD}" dt="2023-02-12T07:12:01.940" v="19884" actId="478"/>
          <ac:spMkLst>
            <pc:docMk/>
            <pc:sldMk cId="3781002248" sldId="482"/>
            <ac:spMk id="2" creationId="{13C8756A-5566-0A50-E7E2-F55271C4ECD6}"/>
          </ac:spMkLst>
        </pc:spChg>
        <pc:spChg chg="add mod ord">
          <ac:chgData name="Matthieu De Mari" userId="dfb708c9-d8dc-439f-9a3b-c772bf4a311c" providerId="ADAL" clId="{556C7E6E-9ED7-4F9D-9E55-43EB46A53FAD}" dt="2023-02-12T07:14:28.189" v="20017" actId="20577"/>
          <ac:spMkLst>
            <pc:docMk/>
            <pc:sldMk cId="3781002248" sldId="482"/>
            <ac:spMk id="3" creationId="{4B49853B-301F-52DB-A070-4EEB403D5E03}"/>
          </ac:spMkLst>
        </pc:spChg>
        <pc:spChg chg="add del mod">
          <ac:chgData name="Matthieu De Mari" userId="dfb708c9-d8dc-439f-9a3b-c772bf4a311c" providerId="ADAL" clId="{556C7E6E-9ED7-4F9D-9E55-43EB46A53FAD}" dt="2023-02-12T07:12:03.512" v="19885" actId="478"/>
          <ac:spMkLst>
            <pc:docMk/>
            <pc:sldMk cId="3781002248" sldId="482"/>
            <ac:spMk id="5" creationId="{0FEBCBB1-36CA-731A-BD26-4A7E04CA19B8}"/>
          </ac:spMkLst>
        </pc:spChg>
        <pc:spChg chg="mod ord">
          <ac:chgData name="Matthieu De Mari" userId="dfb708c9-d8dc-439f-9a3b-c772bf4a311c" providerId="ADAL" clId="{556C7E6E-9ED7-4F9D-9E55-43EB46A53FAD}" dt="2023-02-12T07:13:56.893" v="19989" actId="113"/>
          <ac:spMkLst>
            <pc:docMk/>
            <pc:sldMk cId="3781002248" sldId="482"/>
            <ac:spMk id="6" creationId="{91AD9745-9985-68F2-4A13-964E7F54E6E8}"/>
          </ac:spMkLst>
        </pc:spChg>
        <pc:spChg chg="add mod">
          <ac:chgData name="Matthieu De Mari" userId="dfb708c9-d8dc-439f-9a3b-c772bf4a311c" providerId="ADAL" clId="{556C7E6E-9ED7-4F9D-9E55-43EB46A53FAD}" dt="2023-02-12T07:13:44.294" v="19986" actId="1076"/>
          <ac:spMkLst>
            <pc:docMk/>
            <pc:sldMk cId="3781002248" sldId="482"/>
            <ac:spMk id="7" creationId="{D7D9439E-9DA4-F057-8F84-62ECFEA79A17}"/>
          </ac:spMkLst>
        </pc:spChg>
        <pc:picChg chg="mod">
          <ac:chgData name="Matthieu De Mari" userId="dfb708c9-d8dc-439f-9a3b-c772bf4a311c" providerId="ADAL" clId="{556C7E6E-9ED7-4F9D-9E55-43EB46A53FAD}" dt="2023-02-12T07:13:32.626" v="19985" actId="1076"/>
          <ac:picMkLst>
            <pc:docMk/>
            <pc:sldMk cId="3781002248" sldId="482"/>
            <ac:picMk id="9" creationId="{BCA88F6A-712F-8F28-36A9-982294DD9709}"/>
          </ac:picMkLst>
        </pc:picChg>
      </pc:sldChg>
      <pc:sldChg chg="modSp add mod">
        <pc:chgData name="Matthieu De Mari" userId="dfb708c9-d8dc-439f-9a3b-c772bf4a311c" providerId="ADAL" clId="{556C7E6E-9ED7-4F9D-9E55-43EB46A53FAD}" dt="2023-02-12T07:19:24.855" v="20499" actId="20577"/>
        <pc:sldMkLst>
          <pc:docMk/>
          <pc:sldMk cId="457034086" sldId="483"/>
        </pc:sldMkLst>
        <pc:spChg chg="mod">
          <ac:chgData name="Matthieu De Mari" userId="dfb708c9-d8dc-439f-9a3b-c772bf4a311c" providerId="ADAL" clId="{556C7E6E-9ED7-4F9D-9E55-43EB46A53FAD}" dt="2023-02-12T07:19:24.855" v="20499" actId="20577"/>
          <ac:spMkLst>
            <pc:docMk/>
            <pc:sldMk cId="457034086" sldId="483"/>
            <ac:spMk id="3" creationId="{D8B237BA-D9E1-8FE9-7AEC-8679DEFB92DB}"/>
          </ac:spMkLst>
        </pc:spChg>
      </pc:sldChg>
      <pc:sldChg chg="modSp new mod">
        <pc:chgData name="Matthieu De Mari" userId="dfb708c9-d8dc-439f-9a3b-c772bf4a311c" providerId="ADAL" clId="{556C7E6E-9ED7-4F9D-9E55-43EB46A53FAD}" dt="2023-02-12T07:21:53.030" v="20691" actId="20577"/>
        <pc:sldMkLst>
          <pc:docMk/>
          <pc:sldMk cId="1792433240" sldId="484"/>
        </pc:sldMkLst>
        <pc:spChg chg="mod">
          <ac:chgData name="Matthieu De Mari" userId="dfb708c9-d8dc-439f-9a3b-c772bf4a311c" providerId="ADAL" clId="{556C7E6E-9ED7-4F9D-9E55-43EB46A53FAD}" dt="2023-02-12T07:19:43.804" v="20548" actId="20577"/>
          <ac:spMkLst>
            <pc:docMk/>
            <pc:sldMk cId="1792433240" sldId="484"/>
            <ac:spMk id="2" creationId="{E960585B-6215-5005-63CD-9EBDB34A1ADC}"/>
          </ac:spMkLst>
        </pc:spChg>
        <pc:spChg chg="mod">
          <ac:chgData name="Matthieu De Mari" userId="dfb708c9-d8dc-439f-9a3b-c772bf4a311c" providerId="ADAL" clId="{556C7E6E-9ED7-4F9D-9E55-43EB46A53FAD}" dt="2023-02-12T07:21:53.030" v="20691" actId="20577"/>
          <ac:spMkLst>
            <pc:docMk/>
            <pc:sldMk cId="1792433240" sldId="484"/>
            <ac:spMk id="3" creationId="{5016C7E8-41D8-6D1A-5A49-0DBCEDA7B33F}"/>
          </ac:spMkLst>
        </pc:spChg>
      </pc:sldChg>
      <pc:sldChg chg="addSp delSp modSp add mod">
        <pc:chgData name="Matthieu De Mari" userId="dfb708c9-d8dc-439f-9a3b-c772bf4a311c" providerId="ADAL" clId="{556C7E6E-9ED7-4F9D-9E55-43EB46A53FAD}" dt="2023-02-12T07:22:23.452" v="20698" actId="1076"/>
        <pc:sldMkLst>
          <pc:docMk/>
          <pc:sldMk cId="4080628046" sldId="485"/>
        </pc:sldMkLst>
        <pc:spChg chg="del">
          <ac:chgData name="Matthieu De Mari" userId="dfb708c9-d8dc-439f-9a3b-c772bf4a311c" providerId="ADAL" clId="{556C7E6E-9ED7-4F9D-9E55-43EB46A53FAD}" dt="2023-02-12T07:22:13.585" v="20693" actId="478"/>
          <ac:spMkLst>
            <pc:docMk/>
            <pc:sldMk cId="4080628046" sldId="485"/>
            <ac:spMk id="3" creationId="{5016C7E8-41D8-6D1A-5A49-0DBCEDA7B33F}"/>
          </ac:spMkLst>
        </pc:spChg>
        <pc:spChg chg="add del mod">
          <ac:chgData name="Matthieu De Mari" userId="dfb708c9-d8dc-439f-9a3b-c772bf4a311c" providerId="ADAL" clId="{556C7E6E-9ED7-4F9D-9E55-43EB46A53FAD}" dt="2023-02-12T07:22:14.733" v="20694" actId="478"/>
          <ac:spMkLst>
            <pc:docMk/>
            <pc:sldMk cId="4080628046" sldId="485"/>
            <ac:spMk id="5" creationId="{0E683448-1491-38E4-8AE4-E3ED6A8D2A5F}"/>
          </ac:spMkLst>
        </pc:spChg>
        <pc:picChg chg="add mod">
          <ac:chgData name="Matthieu De Mari" userId="dfb708c9-d8dc-439f-9a3b-c772bf4a311c" providerId="ADAL" clId="{556C7E6E-9ED7-4F9D-9E55-43EB46A53FAD}" dt="2023-02-12T07:22:23.452" v="20698" actId="1076"/>
          <ac:picMkLst>
            <pc:docMk/>
            <pc:sldMk cId="4080628046" sldId="485"/>
            <ac:picMk id="7" creationId="{4C910683-847B-935D-6D54-79CB3B071D87}"/>
          </ac:picMkLst>
        </pc:picChg>
      </pc:sldChg>
      <pc:sldChg chg="addSp modSp new mod modClrScheme chgLayout">
        <pc:chgData name="Matthieu De Mari" userId="dfb708c9-d8dc-439f-9a3b-c772bf4a311c" providerId="ADAL" clId="{556C7E6E-9ED7-4F9D-9E55-43EB46A53FAD}" dt="2023-02-12T07:41:03.500" v="21272" actId="20577"/>
        <pc:sldMkLst>
          <pc:docMk/>
          <pc:sldMk cId="1516084874" sldId="486"/>
        </pc:sldMkLst>
        <pc:spChg chg="mod ord">
          <ac:chgData name="Matthieu De Mari" userId="dfb708c9-d8dc-439f-9a3b-c772bf4a311c" providerId="ADAL" clId="{556C7E6E-9ED7-4F9D-9E55-43EB46A53FAD}" dt="2023-02-12T07:41:03.500" v="21272" actId="20577"/>
          <ac:spMkLst>
            <pc:docMk/>
            <pc:sldMk cId="1516084874" sldId="486"/>
            <ac:spMk id="2" creationId="{4239BEC2-3F15-8B34-C40C-A90E11225D57}"/>
          </ac:spMkLst>
        </pc:spChg>
        <pc:spChg chg="mod ord">
          <ac:chgData name="Matthieu De Mari" userId="dfb708c9-d8dc-439f-9a3b-c772bf4a311c" providerId="ADAL" clId="{556C7E6E-9ED7-4F9D-9E55-43EB46A53FAD}" dt="2023-02-12T07:39:37.933" v="21245" actId="20577"/>
          <ac:spMkLst>
            <pc:docMk/>
            <pc:sldMk cId="1516084874" sldId="486"/>
            <ac:spMk id="3" creationId="{1060D7F7-899C-F9B9-A77B-F0DD2563CDAC}"/>
          </ac:spMkLst>
        </pc:spChg>
        <pc:spChg chg="add mod ord">
          <ac:chgData name="Matthieu De Mari" userId="dfb708c9-d8dc-439f-9a3b-c772bf4a311c" providerId="ADAL" clId="{556C7E6E-9ED7-4F9D-9E55-43EB46A53FAD}" dt="2023-02-12T07:39:35.754" v="21244" actId="20577"/>
          <ac:spMkLst>
            <pc:docMk/>
            <pc:sldMk cId="1516084874" sldId="486"/>
            <ac:spMk id="4" creationId="{110EBC3D-CDEB-3DFC-71FC-B76D2D5D5EB4}"/>
          </ac:spMkLst>
        </pc:spChg>
      </pc:sldChg>
      <pc:sldChg chg="modSp new del mod">
        <pc:chgData name="Matthieu De Mari" userId="dfb708c9-d8dc-439f-9a3b-c772bf4a311c" providerId="ADAL" clId="{556C7E6E-9ED7-4F9D-9E55-43EB46A53FAD}" dt="2023-02-12T08:02:09.128" v="22367" actId="47"/>
        <pc:sldMkLst>
          <pc:docMk/>
          <pc:sldMk cId="3655728214" sldId="487"/>
        </pc:sldMkLst>
        <pc:spChg chg="mod">
          <ac:chgData name="Matthieu De Mari" userId="dfb708c9-d8dc-439f-9a3b-c772bf4a311c" providerId="ADAL" clId="{556C7E6E-9ED7-4F9D-9E55-43EB46A53FAD}" dt="2023-02-12T07:26:40.974" v="20740" actId="21"/>
          <ac:spMkLst>
            <pc:docMk/>
            <pc:sldMk cId="3655728214" sldId="487"/>
            <ac:spMk id="3" creationId="{82C9AC7A-8400-04AB-0BB8-9927950C8B9F}"/>
          </ac:spMkLst>
        </pc:spChg>
      </pc:sldChg>
      <pc:sldChg chg="modSp add mod">
        <pc:chgData name="Matthieu De Mari" userId="dfb708c9-d8dc-439f-9a3b-c772bf4a311c" providerId="ADAL" clId="{556C7E6E-9ED7-4F9D-9E55-43EB46A53FAD}" dt="2023-02-12T07:36:49.839" v="21080" actId="207"/>
        <pc:sldMkLst>
          <pc:docMk/>
          <pc:sldMk cId="548617228" sldId="570"/>
        </pc:sldMkLst>
        <pc:spChg chg="mod">
          <ac:chgData name="Matthieu De Mari" userId="dfb708c9-d8dc-439f-9a3b-c772bf4a311c" providerId="ADAL" clId="{556C7E6E-9ED7-4F9D-9E55-43EB46A53FAD}" dt="2023-02-12T07:36:49.839" v="21080" actId="207"/>
          <ac:spMkLst>
            <pc:docMk/>
            <pc:sldMk cId="548617228" sldId="570"/>
            <ac:spMk id="3" creationId="{E475B357-0886-EDDA-5F55-77F580FB4D9B}"/>
          </ac:spMkLst>
        </pc:spChg>
      </pc:sldChg>
      <pc:sldChg chg="modSp add mod">
        <pc:chgData name="Matthieu De Mari" userId="dfb708c9-d8dc-439f-9a3b-c772bf4a311c" providerId="ADAL" clId="{556C7E6E-9ED7-4F9D-9E55-43EB46A53FAD}" dt="2023-02-12T07:37:01.813" v="21087" actId="207"/>
        <pc:sldMkLst>
          <pc:docMk/>
          <pc:sldMk cId="1165688587" sldId="571"/>
        </pc:sldMkLst>
        <pc:spChg chg="mod">
          <ac:chgData name="Matthieu De Mari" userId="dfb708c9-d8dc-439f-9a3b-c772bf4a311c" providerId="ADAL" clId="{556C7E6E-9ED7-4F9D-9E55-43EB46A53FAD}" dt="2023-02-12T07:37:01.813" v="21087" actId="207"/>
          <ac:spMkLst>
            <pc:docMk/>
            <pc:sldMk cId="1165688587" sldId="571"/>
            <ac:spMk id="3" creationId="{E475B357-0886-EDDA-5F55-77F580FB4D9B}"/>
          </ac:spMkLst>
        </pc:spChg>
      </pc:sldChg>
      <pc:sldChg chg="modSp add mod">
        <pc:chgData name="Matthieu De Mari" userId="dfb708c9-d8dc-439f-9a3b-c772bf4a311c" providerId="ADAL" clId="{556C7E6E-9ED7-4F9D-9E55-43EB46A53FAD}" dt="2023-02-12T07:36:58.927" v="21086" actId="113"/>
        <pc:sldMkLst>
          <pc:docMk/>
          <pc:sldMk cId="580850793" sldId="572"/>
        </pc:sldMkLst>
        <pc:spChg chg="mod">
          <ac:chgData name="Matthieu De Mari" userId="dfb708c9-d8dc-439f-9a3b-c772bf4a311c" providerId="ADAL" clId="{556C7E6E-9ED7-4F9D-9E55-43EB46A53FAD}" dt="2023-02-12T07:36:58.927" v="21086" actId="113"/>
          <ac:spMkLst>
            <pc:docMk/>
            <pc:sldMk cId="580850793" sldId="572"/>
            <ac:spMk id="3" creationId="{E475B357-0886-EDDA-5F55-77F580FB4D9B}"/>
          </ac:spMkLst>
        </pc:spChg>
      </pc:sldChg>
      <pc:sldChg chg="addSp delSp modSp new mod modClrScheme chgLayout">
        <pc:chgData name="Matthieu De Mari" userId="dfb708c9-d8dc-439f-9a3b-c772bf4a311c" providerId="ADAL" clId="{556C7E6E-9ED7-4F9D-9E55-43EB46A53FAD}" dt="2023-02-12T07:46:33.586" v="21750" actId="14100"/>
        <pc:sldMkLst>
          <pc:docMk/>
          <pc:sldMk cId="3943850320" sldId="573"/>
        </pc:sldMkLst>
        <pc:spChg chg="mod ord">
          <ac:chgData name="Matthieu De Mari" userId="dfb708c9-d8dc-439f-9a3b-c772bf4a311c" providerId="ADAL" clId="{556C7E6E-9ED7-4F9D-9E55-43EB46A53FAD}" dt="2023-02-12T07:41:27.469" v="21311" actId="700"/>
          <ac:spMkLst>
            <pc:docMk/>
            <pc:sldMk cId="3943850320" sldId="573"/>
            <ac:spMk id="2" creationId="{B84943F4-8501-F09C-7366-FEF34B9EC6E6}"/>
          </ac:spMkLst>
        </pc:spChg>
        <pc:spChg chg="del">
          <ac:chgData name="Matthieu De Mari" userId="dfb708c9-d8dc-439f-9a3b-c772bf4a311c" providerId="ADAL" clId="{556C7E6E-9ED7-4F9D-9E55-43EB46A53FAD}" dt="2023-02-12T07:41:18.076" v="21307" actId="478"/>
          <ac:spMkLst>
            <pc:docMk/>
            <pc:sldMk cId="3943850320" sldId="573"/>
            <ac:spMk id="3" creationId="{41376A14-9281-5C7C-345F-BE3D26F5B8D4}"/>
          </ac:spMkLst>
        </pc:spChg>
        <pc:spChg chg="del">
          <ac:chgData name="Matthieu De Mari" userId="dfb708c9-d8dc-439f-9a3b-c772bf4a311c" providerId="ADAL" clId="{556C7E6E-9ED7-4F9D-9E55-43EB46A53FAD}" dt="2023-02-12T07:41:19.161" v="21308" actId="478"/>
          <ac:spMkLst>
            <pc:docMk/>
            <pc:sldMk cId="3943850320" sldId="573"/>
            <ac:spMk id="4" creationId="{93DEC720-277C-F8E5-0293-C8064F825BBF}"/>
          </ac:spMkLst>
        </pc:spChg>
        <pc:spChg chg="add mod ord">
          <ac:chgData name="Matthieu De Mari" userId="dfb708c9-d8dc-439f-9a3b-c772bf4a311c" providerId="ADAL" clId="{556C7E6E-9ED7-4F9D-9E55-43EB46A53FAD}" dt="2023-02-12T07:46:33.586" v="21750" actId="14100"/>
          <ac:spMkLst>
            <pc:docMk/>
            <pc:sldMk cId="3943850320" sldId="573"/>
            <ac:spMk id="7" creationId="{E57EC111-C610-6F3E-A59C-3D72651E9396}"/>
          </ac:spMkLst>
        </pc:spChg>
        <pc:picChg chg="add del mod">
          <ac:chgData name="Matthieu De Mari" userId="dfb708c9-d8dc-439f-9a3b-c772bf4a311c" providerId="ADAL" clId="{556C7E6E-9ED7-4F9D-9E55-43EB46A53FAD}" dt="2023-02-12T07:46:08.266" v="21712" actId="478"/>
          <ac:picMkLst>
            <pc:docMk/>
            <pc:sldMk cId="3943850320" sldId="573"/>
            <ac:picMk id="6" creationId="{1575D7DE-3468-0CB6-B83F-4828807CDB67}"/>
          </ac:picMkLst>
        </pc:picChg>
        <pc:picChg chg="add mod">
          <ac:chgData name="Matthieu De Mari" userId="dfb708c9-d8dc-439f-9a3b-c772bf4a311c" providerId="ADAL" clId="{556C7E6E-9ED7-4F9D-9E55-43EB46A53FAD}" dt="2023-02-12T07:46:11.485" v="21714" actId="1076"/>
          <ac:picMkLst>
            <pc:docMk/>
            <pc:sldMk cId="3943850320" sldId="573"/>
            <ac:picMk id="9" creationId="{71683B4A-4342-174A-AB1E-88B9946AB02A}"/>
          </ac:picMkLst>
        </pc:picChg>
      </pc:sldChg>
      <pc:sldChg chg="addSp delSp modSp add mod">
        <pc:chgData name="Matthieu De Mari" userId="dfb708c9-d8dc-439f-9a3b-c772bf4a311c" providerId="ADAL" clId="{556C7E6E-9ED7-4F9D-9E55-43EB46A53FAD}" dt="2023-02-12T07:48:47.496" v="21819" actId="14100"/>
        <pc:sldMkLst>
          <pc:docMk/>
          <pc:sldMk cId="4269470699" sldId="574"/>
        </pc:sldMkLst>
        <pc:spChg chg="mod">
          <ac:chgData name="Matthieu De Mari" userId="dfb708c9-d8dc-439f-9a3b-c772bf4a311c" providerId="ADAL" clId="{556C7E6E-9ED7-4F9D-9E55-43EB46A53FAD}" dt="2023-02-12T07:48:47.496" v="21819" actId="14100"/>
          <ac:spMkLst>
            <pc:docMk/>
            <pc:sldMk cId="4269470699" sldId="574"/>
            <ac:spMk id="7" creationId="{E57EC111-C610-6F3E-A59C-3D72651E9396}"/>
          </ac:spMkLst>
        </pc:spChg>
        <pc:picChg chg="add del mod">
          <ac:chgData name="Matthieu De Mari" userId="dfb708c9-d8dc-439f-9a3b-c772bf4a311c" providerId="ADAL" clId="{556C7E6E-9ED7-4F9D-9E55-43EB46A53FAD}" dt="2023-02-12T07:46:42.107" v="21752" actId="478"/>
          <ac:picMkLst>
            <pc:docMk/>
            <pc:sldMk cId="4269470699" sldId="574"/>
            <ac:picMk id="4" creationId="{F4EF4789-A1C5-EBBB-E583-DC02FD7F2010}"/>
          </ac:picMkLst>
        </pc:picChg>
        <pc:picChg chg="del">
          <ac:chgData name="Matthieu De Mari" userId="dfb708c9-d8dc-439f-9a3b-c772bf4a311c" providerId="ADAL" clId="{556C7E6E-9ED7-4F9D-9E55-43EB46A53FAD}" dt="2023-02-12T07:43:17.146" v="21548" actId="478"/>
          <ac:picMkLst>
            <pc:docMk/>
            <pc:sldMk cId="4269470699" sldId="574"/>
            <ac:picMk id="6" creationId="{1575D7DE-3468-0CB6-B83F-4828807CDB67}"/>
          </ac:picMkLst>
        </pc:picChg>
        <pc:picChg chg="add mod">
          <ac:chgData name="Matthieu De Mari" userId="dfb708c9-d8dc-439f-9a3b-c772bf4a311c" providerId="ADAL" clId="{556C7E6E-9ED7-4F9D-9E55-43EB46A53FAD}" dt="2023-02-12T07:48:08.564" v="21754" actId="1076"/>
          <ac:picMkLst>
            <pc:docMk/>
            <pc:sldMk cId="4269470699" sldId="574"/>
            <ac:picMk id="8" creationId="{C2AA7A77-4EC2-8245-7851-68E0CAFCB265}"/>
          </ac:picMkLst>
        </pc:picChg>
      </pc:sldChg>
      <pc:sldChg chg="addSp delSp modSp add mod">
        <pc:chgData name="Matthieu De Mari" userId="dfb708c9-d8dc-439f-9a3b-c772bf4a311c" providerId="ADAL" clId="{556C7E6E-9ED7-4F9D-9E55-43EB46A53FAD}" dt="2023-02-12T07:49:43.301" v="21827" actId="1076"/>
        <pc:sldMkLst>
          <pc:docMk/>
          <pc:sldMk cId="4011344558" sldId="575"/>
        </pc:sldMkLst>
        <pc:spChg chg="add del mod">
          <ac:chgData name="Matthieu De Mari" userId="dfb708c9-d8dc-439f-9a3b-c772bf4a311c" providerId="ADAL" clId="{556C7E6E-9ED7-4F9D-9E55-43EB46A53FAD}" dt="2023-02-12T07:49:35.050" v="21822" actId="478"/>
          <ac:spMkLst>
            <pc:docMk/>
            <pc:sldMk cId="4011344558" sldId="575"/>
            <ac:spMk id="4" creationId="{E33A27EF-89A5-5F7E-B334-E16594774203}"/>
          </ac:spMkLst>
        </pc:spChg>
        <pc:spChg chg="del">
          <ac:chgData name="Matthieu De Mari" userId="dfb708c9-d8dc-439f-9a3b-c772bf4a311c" providerId="ADAL" clId="{556C7E6E-9ED7-4F9D-9E55-43EB46A53FAD}" dt="2023-02-12T07:49:33.581" v="21821" actId="478"/>
          <ac:spMkLst>
            <pc:docMk/>
            <pc:sldMk cId="4011344558" sldId="575"/>
            <ac:spMk id="7" creationId="{E57EC111-C610-6F3E-A59C-3D72651E9396}"/>
          </ac:spMkLst>
        </pc:spChg>
        <pc:picChg chg="add mod">
          <ac:chgData name="Matthieu De Mari" userId="dfb708c9-d8dc-439f-9a3b-c772bf4a311c" providerId="ADAL" clId="{556C7E6E-9ED7-4F9D-9E55-43EB46A53FAD}" dt="2023-02-12T07:49:43.301" v="21827" actId="1076"/>
          <ac:picMkLst>
            <pc:docMk/>
            <pc:sldMk cId="4011344558" sldId="575"/>
            <ac:picMk id="6" creationId="{1C6E88CD-6681-F70E-7816-03838B8DC273}"/>
          </ac:picMkLst>
        </pc:picChg>
        <pc:picChg chg="del">
          <ac:chgData name="Matthieu De Mari" userId="dfb708c9-d8dc-439f-9a3b-c772bf4a311c" providerId="ADAL" clId="{556C7E6E-9ED7-4F9D-9E55-43EB46A53FAD}" dt="2023-02-12T07:49:35.425" v="21823" actId="478"/>
          <ac:picMkLst>
            <pc:docMk/>
            <pc:sldMk cId="4011344558" sldId="575"/>
            <ac:picMk id="8" creationId="{C2AA7A77-4EC2-8245-7851-68E0CAFCB265}"/>
          </ac:picMkLst>
        </pc:picChg>
      </pc:sldChg>
      <pc:sldChg chg="modSp new mod">
        <pc:chgData name="Matthieu De Mari" userId="dfb708c9-d8dc-439f-9a3b-c772bf4a311c" providerId="ADAL" clId="{556C7E6E-9ED7-4F9D-9E55-43EB46A53FAD}" dt="2023-02-12T07:57:55.327" v="22241" actId="113"/>
        <pc:sldMkLst>
          <pc:docMk/>
          <pc:sldMk cId="683443408" sldId="576"/>
        </pc:sldMkLst>
        <pc:spChg chg="mod">
          <ac:chgData name="Matthieu De Mari" userId="dfb708c9-d8dc-439f-9a3b-c772bf4a311c" providerId="ADAL" clId="{556C7E6E-9ED7-4F9D-9E55-43EB46A53FAD}" dt="2023-02-12T07:53:53.533" v="21987" actId="14100"/>
          <ac:spMkLst>
            <pc:docMk/>
            <pc:sldMk cId="683443408" sldId="576"/>
            <ac:spMk id="2" creationId="{5A2E7310-BE79-7602-0F15-F3572953F265}"/>
          </ac:spMkLst>
        </pc:spChg>
        <pc:spChg chg="mod">
          <ac:chgData name="Matthieu De Mari" userId="dfb708c9-d8dc-439f-9a3b-c772bf4a311c" providerId="ADAL" clId="{556C7E6E-9ED7-4F9D-9E55-43EB46A53FAD}" dt="2023-02-12T07:57:55.327" v="22241" actId="113"/>
          <ac:spMkLst>
            <pc:docMk/>
            <pc:sldMk cId="683443408" sldId="576"/>
            <ac:spMk id="3" creationId="{84968700-55C8-CF89-11B9-D8E9E37F3F11}"/>
          </ac:spMkLst>
        </pc:spChg>
      </pc:sldChg>
      <pc:sldChg chg="addSp delSp modSp add mod">
        <pc:chgData name="Matthieu De Mari" userId="dfb708c9-d8dc-439f-9a3b-c772bf4a311c" providerId="ADAL" clId="{556C7E6E-9ED7-4F9D-9E55-43EB46A53FAD}" dt="2023-02-12T07:54:17.405" v="21995" actId="14100"/>
        <pc:sldMkLst>
          <pc:docMk/>
          <pc:sldMk cId="2266169685" sldId="577"/>
        </pc:sldMkLst>
        <pc:spChg chg="del">
          <ac:chgData name="Matthieu De Mari" userId="dfb708c9-d8dc-439f-9a3b-c772bf4a311c" providerId="ADAL" clId="{556C7E6E-9ED7-4F9D-9E55-43EB46A53FAD}" dt="2023-02-12T07:54:00.901" v="21988" actId="478"/>
          <ac:spMkLst>
            <pc:docMk/>
            <pc:sldMk cId="2266169685" sldId="577"/>
            <ac:spMk id="2" creationId="{5A2E7310-BE79-7602-0F15-F3572953F265}"/>
          </ac:spMkLst>
        </pc:spChg>
        <pc:spChg chg="mod">
          <ac:chgData name="Matthieu De Mari" userId="dfb708c9-d8dc-439f-9a3b-c772bf4a311c" providerId="ADAL" clId="{556C7E6E-9ED7-4F9D-9E55-43EB46A53FAD}" dt="2023-02-12T07:54:17.405" v="21995" actId="14100"/>
          <ac:spMkLst>
            <pc:docMk/>
            <pc:sldMk cId="2266169685" sldId="577"/>
            <ac:spMk id="3" creationId="{84968700-55C8-CF89-11B9-D8E9E37F3F11}"/>
          </ac:spMkLst>
        </pc:spChg>
        <pc:spChg chg="add mod">
          <ac:chgData name="Matthieu De Mari" userId="dfb708c9-d8dc-439f-9a3b-c772bf4a311c" providerId="ADAL" clId="{556C7E6E-9ED7-4F9D-9E55-43EB46A53FAD}" dt="2023-02-12T07:54:01.496" v="21989"/>
          <ac:spMkLst>
            <pc:docMk/>
            <pc:sldMk cId="2266169685" sldId="577"/>
            <ac:spMk id="4" creationId="{19FD901E-1E3F-335B-ECE3-65CB33503F77}"/>
          </ac:spMkLst>
        </pc:spChg>
      </pc:sldChg>
      <pc:sldChg chg="addSp delSp modSp add mod">
        <pc:chgData name="Matthieu De Mari" userId="dfb708c9-d8dc-439f-9a3b-c772bf4a311c" providerId="ADAL" clId="{556C7E6E-9ED7-4F9D-9E55-43EB46A53FAD}" dt="2023-02-12T07:54:04.241" v="21991"/>
        <pc:sldMkLst>
          <pc:docMk/>
          <pc:sldMk cId="2371376819" sldId="578"/>
        </pc:sldMkLst>
        <pc:spChg chg="del">
          <ac:chgData name="Matthieu De Mari" userId="dfb708c9-d8dc-439f-9a3b-c772bf4a311c" providerId="ADAL" clId="{556C7E6E-9ED7-4F9D-9E55-43EB46A53FAD}" dt="2023-02-12T07:54:03.894" v="21990" actId="478"/>
          <ac:spMkLst>
            <pc:docMk/>
            <pc:sldMk cId="2371376819" sldId="578"/>
            <ac:spMk id="2" creationId="{5A2E7310-BE79-7602-0F15-F3572953F265}"/>
          </ac:spMkLst>
        </pc:spChg>
        <pc:spChg chg="mod">
          <ac:chgData name="Matthieu De Mari" userId="dfb708c9-d8dc-439f-9a3b-c772bf4a311c" providerId="ADAL" clId="{556C7E6E-9ED7-4F9D-9E55-43EB46A53FAD}" dt="2023-02-12T07:53:29.942" v="21936" actId="20577"/>
          <ac:spMkLst>
            <pc:docMk/>
            <pc:sldMk cId="2371376819" sldId="578"/>
            <ac:spMk id="3" creationId="{84968700-55C8-CF89-11B9-D8E9E37F3F11}"/>
          </ac:spMkLst>
        </pc:spChg>
        <pc:spChg chg="add mod">
          <ac:chgData name="Matthieu De Mari" userId="dfb708c9-d8dc-439f-9a3b-c772bf4a311c" providerId="ADAL" clId="{556C7E6E-9ED7-4F9D-9E55-43EB46A53FAD}" dt="2023-02-12T07:54:04.241" v="21991"/>
          <ac:spMkLst>
            <pc:docMk/>
            <pc:sldMk cId="2371376819" sldId="578"/>
            <ac:spMk id="6" creationId="{A9251247-E54C-33CB-A573-9E3DE79BB99B}"/>
          </ac:spMkLst>
        </pc:spChg>
        <pc:picChg chg="add mod">
          <ac:chgData name="Matthieu De Mari" userId="dfb708c9-d8dc-439f-9a3b-c772bf4a311c" providerId="ADAL" clId="{556C7E6E-9ED7-4F9D-9E55-43EB46A53FAD}" dt="2023-02-12T07:53:25.673" v="21935" actId="1076"/>
          <ac:picMkLst>
            <pc:docMk/>
            <pc:sldMk cId="2371376819" sldId="578"/>
            <ac:picMk id="5" creationId="{23868C2F-C496-3216-EE02-15ACAC017AAA}"/>
          </ac:picMkLst>
        </pc:picChg>
      </pc:sldChg>
      <pc:sldChg chg="modSp add del mod">
        <pc:chgData name="Matthieu De Mari" userId="dfb708c9-d8dc-439f-9a3b-c772bf4a311c" providerId="ADAL" clId="{556C7E6E-9ED7-4F9D-9E55-43EB46A53FAD}" dt="2023-02-12T07:55:47.815" v="22073" actId="47"/>
        <pc:sldMkLst>
          <pc:docMk/>
          <pc:sldMk cId="2100436016" sldId="579"/>
        </pc:sldMkLst>
        <pc:spChg chg="mod">
          <ac:chgData name="Matthieu De Mari" userId="dfb708c9-d8dc-439f-9a3b-c772bf4a311c" providerId="ADAL" clId="{556C7E6E-9ED7-4F9D-9E55-43EB46A53FAD}" dt="2023-02-12T07:55:44.864" v="22072" actId="21"/>
          <ac:spMkLst>
            <pc:docMk/>
            <pc:sldMk cId="2100436016" sldId="579"/>
            <ac:spMk id="3" creationId="{B9959581-6F4C-C684-CFAD-55723E034C14}"/>
          </ac:spMkLst>
        </pc:spChg>
      </pc:sldChg>
      <pc:sldChg chg="modSp new mod">
        <pc:chgData name="Matthieu De Mari" userId="dfb708c9-d8dc-439f-9a3b-c772bf4a311c" providerId="ADAL" clId="{556C7E6E-9ED7-4F9D-9E55-43EB46A53FAD}" dt="2023-02-12T09:24:56.107" v="22959" actId="20577"/>
        <pc:sldMkLst>
          <pc:docMk/>
          <pc:sldMk cId="2540300740" sldId="579"/>
        </pc:sldMkLst>
        <pc:spChg chg="mod">
          <ac:chgData name="Matthieu De Mari" userId="dfb708c9-d8dc-439f-9a3b-c772bf4a311c" providerId="ADAL" clId="{556C7E6E-9ED7-4F9D-9E55-43EB46A53FAD}" dt="2023-02-12T09:23:02.209" v="22431" actId="20577"/>
          <ac:spMkLst>
            <pc:docMk/>
            <pc:sldMk cId="2540300740" sldId="579"/>
            <ac:spMk id="2" creationId="{9FA20A25-8EDB-722F-3B1B-6D6AFF11C334}"/>
          </ac:spMkLst>
        </pc:spChg>
        <pc:spChg chg="mod">
          <ac:chgData name="Matthieu De Mari" userId="dfb708c9-d8dc-439f-9a3b-c772bf4a311c" providerId="ADAL" clId="{556C7E6E-9ED7-4F9D-9E55-43EB46A53FAD}" dt="2023-02-12T09:24:56.107" v="22959" actId="20577"/>
          <ac:spMkLst>
            <pc:docMk/>
            <pc:sldMk cId="2540300740" sldId="579"/>
            <ac:spMk id="3" creationId="{A0FBECCB-32B1-3CF0-906B-6B0252C87D40}"/>
          </ac:spMkLst>
        </pc:spChg>
      </pc:sldChg>
      <pc:sldChg chg="modSp add mod ord">
        <pc:chgData name="Matthieu De Mari" userId="dfb708c9-d8dc-439f-9a3b-c772bf4a311c" providerId="ADAL" clId="{556C7E6E-9ED7-4F9D-9E55-43EB46A53FAD}" dt="2023-02-12T09:31:20.946" v="23503" actId="20577"/>
        <pc:sldMkLst>
          <pc:docMk/>
          <pc:sldMk cId="951667186" sldId="580"/>
        </pc:sldMkLst>
        <pc:spChg chg="mod">
          <ac:chgData name="Matthieu De Mari" userId="dfb708c9-d8dc-439f-9a3b-c772bf4a311c" providerId="ADAL" clId="{556C7E6E-9ED7-4F9D-9E55-43EB46A53FAD}" dt="2023-02-12T09:31:20.946" v="23503" actId="20577"/>
          <ac:spMkLst>
            <pc:docMk/>
            <pc:sldMk cId="951667186" sldId="580"/>
            <ac:spMk id="3" creationId="{D63D8341-1991-734C-BE1D-851BB3AE4F77}"/>
          </ac:spMkLst>
        </pc:spChg>
        <pc:spChg chg="mod">
          <ac:chgData name="Matthieu De Mari" userId="dfb708c9-d8dc-439f-9a3b-c772bf4a311c" providerId="ADAL" clId="{556C7E6E-9ED7-4F9D-9E55-43EB46A53FAD}" dt="2023-02-12T09:28:48.015" v="23140" actId="20577"/>
          <ac:spMkLst>
            <pc:docMk/>
            <pc:sldMk cId="951667186" sldId="580"/>
            <ac:spMk id="4" creationId="{0C33B91D-FF96-BAC3-AD9A-097A7485B8DA}"/>
          </ac:spMkLst>
        </pc:spChg>
      </pc:sldChg>
      <pc:sldChg chg="addSp delSp modSp add mod">
        <pc:chgData name="Matthieu De Mari" userId="dfb708c9-d8dc-439f-9a3b-c772bf4a311c" providerId="ADAL" clId="{556C7E6E-9ED7-4F9D-9E55-43EB46A53FAD}" dt="2023-02-12T09:33:43.627" v="23571" actId="22"/>
        <pc:sldMkLst>
          <pc:docMk/>
          <pc:sldMk cId="75459409" sldId="581"/>
        </pc:sldMkLst>
        <pc:spChg chg="del">
          <ac:chgData name="Matthieu De Mari" userId="dfb708c9-d8dc-439f-9a3b-c772bf4a311c" providerId="ADAL" clId="{556C7E6E-9ED7-4F9D-9E55-43EB46A53FAD}" dt="2023-02-12T09:33:08.484" v="23565" actId="478"/>
          <ac:spMkLst>
            <pc:docMk/>
            <pc:sldMk cId="75459409" sldId="581"/>
            <ac:spMk id="3" creationId="{B13F2521-723B-8848-9FA6-FE0E53521333}"/>
          </ac:spMkLst>
        </pc:spChg>
        <pc:spChg chg="add del mod">
          <ac:chgData name="Matthieu De Mari" userId="dfb708c9-d8dc-439f-9a3b-c772bf4a311c" providerId="ADAL" clId="{556C7E6E-9ED7-4F9D-9E55-43EB46A53FAD}" dt="2023-02-12T09:33:43.104" v="23570" actId="478"/>
          <ac:spMkLst>
            <pc:docMk/>
            <pc:sldMk cId="75459409" sldId="581"/>
            <ac:spMk id="5" creationId="{4219C46B-4CAF-5FC8-687B-766BB66ADAC7}"/>
          </ac:spMkLst>
        </pc:spChg>
        <pc:picChg chg="add">
          <ac:chgData name="Matthieu De Mari" userId="dfb708c9-d8dc-439f-9a3b-c772bf4a311c" providerId="ADAL" clId="{556C7E6E-9ED7-4F9D-9E55-43EB46A53FAD}" dt="2023-02-12T09:33:43.627" v="23571" actId="22"/>
          <ac:picMkLst>
            <pc:docMk/>
            <pc:sldMk cId="75459409" sldId="581"/>
            <ac:picMk id="7" creationId="{BCDBF882-D477-BF86-848F-C3096A21FE20}"/>
          </ac:picMkLst>
        </pc:picChg>
      </pc:sldChg>
      <pc:sldChg chg="addSp delSp modSp add mod">
        <pc:chgData name="Matthieu De Mari" userId="dfb708c9-d8dc-439f-9a3b-c772bf4a311c" providerId="ADAL" clId="{556C7E6E-9ED7-4F9D-9E55-43EB46A53FAD}" dt="2023-02-12T09:34:25.693" v="23579" actId="1076"/>
        <pc:sldMkLst>
          <pc:docMk/>
          <pc:sldMk cId="1817806895" sldId="582"/>
        </pc:sldMkLst>
        <pc:spChg chg="del">
          <ac:chgData name="Matthieu De Mari" userId="dfb708c9-d8dc-439f-9a3b-c772bf4a311c" providerId="ADAL" clId="{556C7E6E-9ED7-4F9D-9E55-43EB46A53FAD}" dt="2023-02-12T09:34:10.284" v="23574" actId="478"/>
          <ac:spMkLst>
            <pc:docMk/>
            <pc:sldMk cId="1817806895" sldId="582"/>
            <ac:spMk id="2" creationId="{54781C55-6F29-886C-5A21-A3C18B71DD51}"/>
          </ac:spMkLst>
        </pc:spChg>
        <pc:spChg chg="del">
          <ac:chgData name="Matthieu De Mari" userId="dfb708c9-d8dc-439f-9a3b-c772bf4a311c" providerId="ADAL" clId="{556C7E6E-9ED7-4F9D-9E55-43EB46A53FAD}" dt="2023-02-12T09:33:16.644" v="23568" actId="478"/>
          <ac:spMkLst>
            <pc:docMk/>
            <pc:sldMk cId="1817806895" sldId="582"/>
            <ac:spMk id="3" creationId="{B13F2521-723B-8848-9FA6-FE0E53521333}"/>
          </ac:spMkLst>
        </pc:spChg>
        <pc:spChg chg="add del mod">
          <ac:chgData name="Matthieu De Mari" userId="dfb708c9-d8dc-439f-9a3b-c772bf4a311c" providerId="ADAL" clId="{556C7E6E-9ED7-4F9D-9E55-43EB46A53FAD}" dt="2023-02-12T09:33:17.294" v="23569" actId="478"/>
          <ac:spMkLst>
            <pc:docMk/>
            <pc:sldMk cId="1817806895" sldId="582"/>
            <ac:spMk id="5" creationId="{BDF6F6C6-4FD2-80D5-7DBA-159CED62046B}"/>
          </ac:spMkLst>
        </pc:spChg>
        <pc:spChg chg="add del mod">
          <ac:chgData name="Matthieu De Mari" userId="dfb708c9-d8dc-439f-9a3b-c772bf4a311c" providerId="ADAL" clId="{556C7E6E-9ED7-4F9D-9E55-43EB46A53FAD}" dt="2023-02-12T09:34:11.001" v="23575" actId="478"/>
          <ac:spMkLst>
            <pc:docMk/>
            <pc:sldMk cId="1817806895" sldId="582"/>
            <ac:spMk id="9" creationId="{0795D629-A349-6B1D-094C-ACD72B1A86F7}"/>
          </ac:spMkLst>
        </pc:spChg>
        <pc:picChg chg="add mod">
          <ac:chgData name="Matthieu De Mari" userId="dfb708c9-d8dc-439f-9a3b-c772bf4a311c" providerId="ADAL" clId="{556C7E6E-9ED7-4F9D-9E55-43EB46A53FAD}" dt="2023-02-12T09:34:18.031" v="23576" actId="1076"/>
          <ac:picMkLst>
            <pc:docMk/>
            <pc:sldMk cId="1817806895" sldId="582"/>
            <ac:picMk id="7" creationId="{90F1C70C-A513-C48C-A147-08A25AE40303}"/>
          </ac:picMkLst>
        </pc:picChg>
        <pc:picChg chg="add mod">
          <ac:chgData name="Matthieu De Mari" userId="dfb708c9-d8dc-439f-9a3b-c772bf4a311c" providerId="ADAL" clId="{556C7E6E-9ED7-4F9D-9E55-43EB46A53FAD}" dt="2023-02-12T09:34:25.693" v="23579" actId="1076"/>
          <ac:picMkLst>
            <pc:docMk/>
            <pc:sldMk cId="1817806895" sldId="582"/>
            <ac:picMk id="10" creationId="{9D15ED75-2BEC-C9ED-4DA1-3217FE28F78E}"/>
          </ac:picMkLst>
        </pc:picChg>
      </pc:sldChg>
      <pc:sldChg chg="modSp add mod">
        <pc:chgData name="Matthieu De Mari" userId="dfb708c9-d8dc-439f-9a3b-c772bf4a311c" providerId="ADAL" clId="{556C7E6E-9ED7-4F9D-9E55-43EB46A53FAD}" dt="2023-02-13T07:24:49.843" v="33125" actId="27636"/>
        <pc:sldMkLst>
          <pc:docMk/>
          <pc:sldMk cId="1782110643" sldId="583"/>
        </pc:sldMkLst>
        <pc:spChg chg="mod">
          <ac:chgData name="Matthieu De Mari" userId="dfb708c9-d8dc-439f-9a3b-c772bf4a311c" providerId="ADAL" clId="{556C7E6E-9ED7-4F9D-9E55-43EB46A53FAD}" dt="2023-02-13T07:24:49.843" v="33125" actId="27636"/>
          <ac:spMkLst>
            <pc:docMk/>
            <pc:sldMk cId="1782110643" sldId="583"/>
            <ac:spMk id="3" creationId="{C71C8DD6-14D1-44DF-9843-EFEDF44E39A2}"/>
          </ac:spMkLst>
        </pc:spChg>
      </pc:sldChg>
      <pc:sldChg chg="modSp add mod">
        <pc:chgData name="Matthieu De Mari" userId="dfb708c9-d8dc-439f-9a3b-c772bf4a311c" providerId="ADAL" clId="{556C7E6E-9ED7-4F9D-9E55-43EB46A53FAD}" dt="2023-02-12T09:40:55.330" v="23771" actId="20577"/>
        <pc:sldMkLst>
          <pc:docMk/>
          <pc:sldMk cId="2337881207" sldId="584"/>
        </pc:sldMkLst>
        <pc:spChg chg="mod">
          <ac:chgData name="Matthieu De Mari" userId="dfb708c9-d8dc-439f-9a3b-c772bf4a311c" providerId="ADAL" clId="{556C7E6E-9ED7-4F9D-9E55-43EB46A53FAD}" dt="2023-02-12T09:40:55.330" v="23771" actId="20577"/>
          <ac:spMkLst>
            <pc:docMk/>
            <pc:sldMk cId="2337881207" sldId="584"/>
            <ac:spMk id="3" creationId="{E475B357-0886-EDDA-5F55-77F580FB4D9B}"/>
          </ac:spMkLst>
        </pc:spChg>
      </pc:sldChg>
      <pc:sldChg chg="addSp delSp modSp new mod">
        <pc:chgData name="Matthieu De Mari" userId="dfb708c9-d8dc-439f-9a3b-c772bf4a311c" providerId="ADAL" clId="{556C7E6E-9ED7-4F9D-9E55-43EB46A53FAD}" dt="2023-02-12T09:43:44.334" v="23876" actId="22"/>
        <pc:sldMkLst>
          <pc:docMk/>
          <pc:sldMk cId="1735729915" sldId="585"/>
        </pc:sldMkLst>
        <pc:spChg chg="mod">
          <ac:chgData name="Matthieu De Mari" userId="dfb708c9-d8dc-439f-9a3b-c772bf4a311c" providerId="ADAL" clId="{556C7E6E-9ED7-4F9D-9E55-43EB46A53FAD}" dt="2023-02-12T09:43:17.575" v="23872"/>
          <ac:spMkLst>
            <pc:docMk/>
            <pc:sldMk cId="1735729915" sldId="585"/>
            <ac:spMk id="2" creationId="{AAAEAB22-A3B3-A677-5C71-F8AD9FEB73AB}"/>
          </ac:spMkLst>
        </pc:spChg>
        <pc:spChg chg="del">
          <ac:chgData name="Matthieu De Mari" userId="dfb708c9-d8dc-439f-9a3b-c772bf4a311c" providerId="ADAL" clId="{556C7E6E-9ED7-4F9D-9E55-43EB46A53FAD}" dt="2023-02-12T09:43:24.594" v="23875" actId="478"/>
          <ac:spMkLst>
            <pc:docMk/>
            <pc:sldMk cId="1735729915" sldId="585"/>
            <ac:spMk id="3" creationId="{5C861AFA-D9F1-9559-FB05-6C1EE27689C7}"/>
          </ac:spMkLst>
        </pc:spChg>
        <pc:picChg chg="add">
          <ac:chgData name="Matthieu De Mari" userId="dfb708c9-d8dc-439f-9a3b-c772bf4a311c" providerId="ADAL" clId="{556C7E6E-9ED7-4F9D-9E55-43EB46A53FAD}" dt="2023-02-12T09:43:44.334" v="23876" actId="22"/>
          <ac:picMkLst>
            <pc:docMk/>
            <pc:sldMk cId="1735729915" sldId="585"/>
            <ac:picMk id="5" creationId="{D99C765E-74BC-42A2-9868-47A7E8A76039}"/>
          </ac:picMkLst>
        </pc:picChg>
      </pc:sldChg>
      <pc:sldChg chg="addSp delSp modSp new mod">
        <pc:chgData name="Matthieu De Mari" userId="dfb708c9-d8dc-439f-9a3b-c772bf4a311c" providerId="ADAL" clId="{556C7E6E-9ED7-4F9D-9E55-43EB46A53FAD}" dt="2023-02-12T09:44:14.467" v="23882" actId="1076"/>
        <pc:sldMkLst>
          <pc:docMk/>
          <pc:sldMk cId="1926737508" sldId="586"/>
        </pc:sldMkLst>
        <pc:spChg chg="del mod">
          <ac:chgData name="Matthieu De Mari" userId="dfb708c9-d8dc-439f-9a3b-c772bf4a311c" providerId="ADAL" clId="{556C7E6E-9ED7-4F9D-9E55-43EB46A53FAD}" dt="2023-02-12T09:44:06.877" v="23877" actId="478"/>
          <ac:spMkLst>
            <pc:docMk/>
            <pc:sldMk cId="1926737508" sldId="586"/>
            <ac:spMk id="2" creationId="{7DAEF108-D4AD-7727-A212-7DFFBECE3292}"/>
          </ac:spMkLst>
        </pc:spChg>
        <pc:spChg chg="del">
          <ac:chgData name="Matthieu De Mari" userId="dfb708c9-d8dc-439f-9a3b-c772bf4a311c" providerId="ADAL" clId="{556C7E6E-9ED7-4F9D-9E55-43EB46A53FAD}" dt="2023-02-12T09:43:22.659" v="23874" actId="478"/>
          <ac:spMkLst>
            <pc:docMk/>
            <pc:sldMk cId="1926737508" sldId="586"/>
            <ac:spMk id="3" creationId="{446A1E41-EAC6-D072-38B1-73F7B3595609}"/>
          </ac:spMkLst>
        </pc:spChg>
        <pc:spChg chg="add del mod">
          <ac:chgData name="Matthieu De Mari" userId="dfb708c9-d8dc-439f-9a3b-c772bf4a311c" providerId="ADAL" clId="{556C7E6E-9ED7-4F9D-9E55-43EB46A53FAD}" dt="2023-02-12T09:44:09.126" v="23878" actId="478"/>
          <ac:spMkLst>
            <pc:docMk/>
            <pc:sldMk cId="1926737508" sldId="586"/>
            <ac:spMk id="5" creationId="{AD354305-2A53-5947-7EB6-3FA1D785AD19}"/>
          </ac:spMkLst>
        </pc:spChg>
        <pc:picChg chg="add mod">
          <ac:chgData name="Matthieu De Mari" userId="dfb708c9-d8dc-439f-9a3b-c772bf4a311c" providerId="ADAL" clId="{556C7E6E-9ED7-4F9D-9E55-43EB46A53FAD}" dt="2023-02-12T09:44:14.467" v="23882" actId="1076"/>
          <ac:picMkLst>
            <pc:docMk/>
            <pc:sldMk cId="1926737508" sldId="586"/>
            <ac:picMk id="7" creationId="{9D276860-B2D8-780A-E857-FDF7AB3BF3F7}"/>
          </ac:picMkLst>
        </pc:picChg>
      </pc:sldChg>
      <pc:sldChg chg="addSp delSp add mod">
        <pc:chgData name="Matthieu De Mari" userId="dfb708c9-d8dc-439f-9a3b-c772bf4a311c" providerId="ADAL" clId="{556C7E6E-9ED7-4F9D-9E55-43EB46A53FAD}" dt="2023-02-12T09:44:29.221" v="23885" actId="22"/>
        <pc:sldMkLst>
          <pc:docMk/>
          <pc:sldMk cId="3922996513" sldId="587"/>
        </pc:sldMkLst>
        <pc:picChg chg="add">
          <ac:chgData name="Matthieu De Mari" userId="dfb708c9-d8dc-439f-9a3b-c772bf4a311c" providerId="ADAL" clId="{556C7E6E-9ED7-4F9D-9E55-43EB46A53FAD}" dt="2023-02-12T09:44:29.221" v="23885" actId="22"/>
          <ac:picMkLst>
            <pc:docMk/>
            <pc:sldMk cId="3922996513" sldId="587"/>
            <ac:picMk id="3" creationId="{A6D06A2C-6C21-F750-74A7-A603031AB5E1}"/>
          </ac:picMkLst>
        </pc:picChg>
        <pc:picChg chg="del">
          <ac:chgData name="Matthieu De Mari" userId="dfb708c9-d8dc-439f-9a3b-c772bf4a311c" providerId="ADAL" clId="{556C7E6E-9ED7-4F9D-9E55-43EB46A53FAD}" dt="2023-02-12T09:44:17.626" v="23884" actId="478"/>
          <ac:picMkLst>
            <pc:docMk/>
            <pc:sldMk cId="3922996513" sldId="587"/>
            <ac:picMk id="7" creationId="{9D276860-B2D8-780A-E857-FDF7AB3BF3F7}"/>
          </ac:picMkLst>
        </pc:picChg>
      </pc:sldChg>
      <pc:sldChg chg="modSp add mod">
        <pc:chgData name="Matthieu De Mari" userId="dfb708c9-d8dc-439f-9a3b-c772bf4a311c" providerId="ADAL" clId="{556C7E6E-9ED7-4F9D-9E55-43EB46A53FAD}" dt="2023-02-12T09:55:57.409" v="24959" actId="20577"/>
        <pc:sldMkLst>
          <pc:docMk/>
          <pc:sldMk cId="1934366758" sldId="588"/>
        </pc:sldMkLst>
        <pc:spChg chg="mod">
          <ac:chgData name="Matthieu De Mari" userId="dfb708c9-d8dc-439f-9a3b-c772bf4a311c" providerId="ADAL" clId="{556C7E6E-9ED7-4F9D-9E55-43EB46A53FAD}" dt="2023-02-12T09:55:57.409" v="24959" actId="20577"/>
          <ac:spMkLst>
            <pc:docMk/>
            <pc:sldMk cId="1934366758" sldId="588"/>
            <ac:spMk id="3" creationId="{9DB10A62-F718-C209-487F-9A204C929FBB}"/>
          </ac:spMkLst>
        </pc:spChg>
      </pc:sldChg>
      <pc:sldChg chg="addSp modSp add mod">
        <pc:chgData name="Matthieu De Mari" userId="dfb708c9-d8dc-439f-9a3b-c772bf4a311c" providerId="ADAL" clId="{556C7E6E-9ED7-4F9D-9E55-43EB46A53FAD}" dt="2023-02-12T09:55:55.886" v="24958" actId="20577"/>
        <pc:sldMkLst>
          <pc:docMk/>
          <pc:sldMk cId="3899494995" sldId="589"/>
        </pc:sldMkLst>
        <pc:spChg chg="mod">
          <ac:chgData name="Matthieu De Mari" userId="dfb708c9-d8dc-439f-9a3b-c772bf4a311c" providerId="ADAL" clId="{556C7E6E-9ED7-4F9D-9E55-43EB46A53FAD}" dt="2023-02-12T09:55:55.886" v="24958" actId="20577"/>
          <ac:spMkLst>
            <pc:docMk/>
            <pc:sldMk cId="3899494995" sldId="589"/>
            <ac:spMk id="3" creationId="{9DB10A62-F718-C209-487F-9A204C929FBB}"/>
          </ac:spMkLst>
        </pc:spChg>
        <pc:spChg chg="add mod">
          <ac:chgData name="Matthieu De Mari" userId="dfb708c9-d8dc-439f-9a3b-c772bf4a311c" providerId="ADAL" clId="{556C7E6E-9ED7-4F9D-9E55-43EB46A53FAD}" dt="2023-02-12T09:50:36.382" v="24664" actId="208"/>
          <ac:spMkLst>
            <pc:docMk/>
            <pc:sldMk cId="3899494995" sldId="589"/>
            <ac:spMk id="8" creationId="{1085B43F-827F-9AE6-10C0-46D0371C8CA1}"/>
          </ac:spMkLst>
        </pc:spChg>
        <pc:spChg chg="add mod">
          <ac:chgData name="Matthieu De Mari" userId="dfb708c9-d8dc-439f-9a3b-c772bf4a311c" providerId="ADAL" clId="{556C7E6E-9ED7-4F9D-9E55-43EB46A53FAD}" dt="2023-02-12T09:51:15.749" v="24742" actId="1076"/>
          <ac:spMkLst>
            <pc:docMk/>
            <pc:sldMk cId="3899494995" sldId="589"/>
            <ac:spMk id="9" creationId="{4DE7BDDA-E948-7A5D-79C3-636020FF3451}"/>
          </ac:spMkLst>
        </pc:spChg>
      </pc:sldChg>
      <pc:sldChg chg="addSp delSp modSp new mod modClrScheme chgLayout">
        <pc:chgData name="Matthieu De Mari" userId="dfb708c9-d8dc-439f-9a3b-c772bf4a311c" providerId="ADAL" clId="{556C7E6E-9ED7-4F9D-9E55-43EB46A53FAD}" dt="2023-02-12T10:00:35.844" v="25201" actId="208"/>
        <pc:sldMkLst>
          <pc:docMk/>
          <pc:sldMk cId="1567279592" sldId="590"/>
        </pc:sldMkLst>
        <pc:spChg chg="mod ord">
          <ac:chgData name="Matthieu De Mari" userId="dfb708c9-d8dc-439f-9a3b-c772bf4a311c" providerId="ADAL" clId="{556C7E6E-9ED7-4F9D-9E55-43EB46A53FAD}" dt="2023-02-12T09:54:19.649" v="24833" actId="700"/>
          <ac:spMkLst>
            <pc:docMk/>
            <pc:sldMk cId="1567279592" sldId="590"/>
            <ac:spMk id="2" creationId="{CCABBEBD-5BB9-80B5-74C9-4AACF1F63CFF}"/>
          </ac:spMkLst>
        </pc:spChg>
        <pc:spChg chg="mod ord">
          <ac:chgData name="Matthieu De Mari" userId="dfb708c9-d8dc-439f-9a3b-c772bf4a311c" providerId="ADAL" clId="{556C7E6E-9ED7-4F9D-9E55-43EB46A53FAD}" dt="2023-02-12T09:59:51.936" v="25189" actId="27636"/>
          <ac:spMkLst>
            <pc:docMk/>
            <pc:sldMk cId="1567279592" sldId="590"/>
            <ac:spMk id="3" creationId="{3F999405-5248-AC32-AA84-B211A7527C6D}"/>
          </ac:spMkLst>
        </pc:spChg>
        <pc:spChg chg="add del mod ord">
          <ac:chgData name="Matthieu De Mari" userId="dfb708c9-d8dc-439f-9a3b-c772bf4a311c" providerId="ADAL" clId="{556C7E6E-9ED7-4F9D-9E55-43EB46A53FAD}" dt="2023-02-12T09:59:53.972" v="25190" actId="478"/>
          <ac:spMkLst>
            <pc:docMk/>
            <pc:sldMk cId="1567279592" sldId="590"/>
            <ac:spMk id="4" creationId="{4342AFF4-07CC-916A-B11C-EA4400493FA7}"/>
          </ac:spMkLst>
        </pc:spChg>
        <pc:spChg chg="add del mod">
          <ac:chgData name="Matthieu De Mari" userId="dfb708c9-d8dc-439f-9a3b-c772bf4a311c" providerId="ADAL" clId="{556C7E6E-9ED7-4F9D-9E55-43EB46A53FAD}" dt="2023-02-12T09:59:55.228" v="25191" actId="478"/>
          <ac:spMkLst>
            <pc:docMk/>
            <pc:sldMk cId="1567279592" sldId="590"/>
            <ac:spMk id="8" creationId="{5AD3EE68-CB1E-46E8-F065-A799B751428B}"/>
          </ac:spMkLst>
        </pc:spChg>
        <pc:spChg chg="add mod">
          <ac:chgData name="Matthieu De Mari" userId="dfb708c9-d8dc-439f-9a3b-c772bf4a311c" providerId="ADAL" clId="{556C7E6E-9ED7-4F9D-9E55-43EB46A53FAD}" dt="2023-02-12T10:00:35.844" v="25201" actId="208"/>
          <ac:spMkLst>
            <pc:docMk/>
            <pc:sldMk cId="1567279592" sldId="590"/>
            <ac:spMk id="9" creationId="{23426246-F94D-00B4-9E8A-397A3B90B78C}"/>
          </ac:spMkLst>
        </pc:spChg>
        <pc:picChg chg="add mod modCrop">
          <ac:chgData name="Matthieu De Mari" userId="dfb708c9-d8dc-439f-9a3b-c772bf4a311c" providerId="ADAL" clId="{556C7E6E-9ED7-4F9D-9E55-43EB46A53FAD}" dt="2023-02-12T10:00:11.801" v="25198" actId="1076"/>
          <ac:picMkLst>
            <pc:docMk/>
            <pc:sldMk cId="1567279592" sldId="590"/>
            <ac:picMk id="6" creationId="{B7473C6E-2B0F-0B62-E201-429F92581A99}"/>
          </ac:picMkLst>
        </pc:picChg>
      </pc:sldChg>
      <pc:sldChg chg="delSp modSp add del mod">
        <pc:chgData name="Matthieu De Mari" userId="dfb708c9-d8dc-439f-9a3b-c772bf4a311c" providerId="ADAL" clId="{556C7E6E-9ED7-4F9D-9E55-43EB46A53FAD}" dt="2023-02-12T09:56:17.709" v="24965" actId="47"/>
        <pc:sldMkLst>
          <pc:docMk/>
          <pc:sldMk cId="2123535675" sldId="591"/>
        </pc:sldMkLst>
        <pc:spChg chg="mod">
          <ac:chgData name="Matthieu De Mari" userId="dfb708c9-d8dc-439f-9a3b-c772bf4a311c" providerId="ADAL" clId="{556C7E6E-9ED7-4F9D-9E55-43EB46A53FAD}" dt="2023-02-12T09:56:11.988" v="24964" actId="6549"/>
          <ac:spMkLst>
            <pc:docMk/>
            <pc:sldMk cId="2123535675" sldId="591"/>
            <ac:spMk id="3" creationId="{9DB10A62-F718-C209-487F-9A204C929FBB}"/>
          </ac:spMkLst>
        </pc:spChg>
        <pc:spChg chg="del">
          <ac:chgData name="Matthieu De Mari" userId="dfb708c9-d8dc-439f-9a3b-c772bf4a311c" providerId="ADAL" clId="{556C7E6E-9ED7-4F9D-9E55-43EB46A53FAD}" dt="2023-02-12T09:56:06.696" v="24963" actId="478"/>
          <ac:spMkLst>
            <pc:docMk/>
            <pc:sldMk cId="2123535675" sldId="591"/>
            <ac:spMk id="4" creationId="{445E698A-8CC6-4953-68D9-E56971FBF912}"/>
          </ac:spMkLst>
        </pc:spChg>
        <pc:spChg chg="del">
          <ac:chgData name="Matthieu De Mari" userId="dfb708c9-d8dc-439f-9a3b-c772bf4a311c" providerId="ADAL" clId="{556C7E6E-9ED7-4F9D-9E55-43EB46A53FAD}" dt="2023-02-12T09:56:06.696" v="24963" actId="478"/>
          <ac:spMkLst>
            <pc:docMk/>
            <pc:sldMk cId="2123535675" sldId="591"/>
            <ac:spMk id="5" creationId="{CB951079-40AB-15C2-A5CD-B3B2E7C80263}"/>
          </ac:spMkLst>
        </pc:spChg>
        <pc:spChg chg="del">
          <ac:chgData name="Matthieu De Mari" userId="dfb708c9-d8dc-439f-9a3b-c772bf4a311c" providerId="ADAL" clId="{556C7E6E-9ED7-4F9D-9E55-43EB46A53FAD}" dt="2023-02-12T09:56:06.696" v="24963" actId="478"/>
          <ac:spMkLst>
            <pc:docMk/>
            <pc:sldMk cId="2123535675" sldId="591"/>
            <ac:spMk id="6" creationId="{57F6A0E2-525E-FF74-7EEC-ECED2AB2F63C}"/>
          </ac:spMkLst>
        </pc:spChg>
        <pc:spChg chg="del">
          <ac:chgData name="Matthieu De Mari" userId="dfb708c9-d8dc-439f-9a3b-c772bf4a311c" providerId="ADAL" clId="{556C7E6E-9ED7-4F9D-9E55-43EB46A53FAD}" dt="2023-02-12T09:56:06.696" v="24963" actId="478"/>
          <ac:spMkLst>
            <pc:docMk/>
            <pc:sldMk cId="2123535675" sldId="591"/>
            <ac:spMk id="7" creationId="{0CE76A98-F8D7-AE2D-8E2E-449033D3A060}"/>
          </ac:spMkLst>
        </pc:spChg>
        <pc:spChg chg="del">
          <ac:chgData name="Matthieu De Mari" userId="dfb708c9-d8dc-439f-9a3b-c772bf4a311c" providerId="ADAL" clId="{556C7E6E-9ED7-4F9D-9E55-43EB46A53FAD}" dt="2023-02-12T09:56:06.696" v="24963" actId="478"/>
          <ac:spMkLst>
            <pc:docMk/>
            <pc:sldMk cId="2123535675" sldId="591"/>
            <ac:spMk id="8" creationId="{1085B43F-827F-9AE6-10C0-46D0371C8CA1}"/>
          </ac:spMkLst>
        </pc:spChg>
        <pc:spChg chg="del">
          <ac:chgData name="Matthieu De Mari" userId="dfb708c9-d8dc-439f-9a3b-c772bf4a311c" providerId="ADAL" clId="{556C7E6E-9ED7-4F9D-9E55-43EB46A53FAD}" dt="2023-02-12T09:56:06.696" v="24963" actId="478"/>
          <ac:spMkLst>
            <pc:docMk/>
            <pc:sldMk cId="2123535675" sldId="591"/>
            <ac:spMk id="9" creationId="{4DE7BDDA-E948-7A5D-79C3-636020FF3451}"/>
          </ac:spMkLst>
        </pc:spChg>
      </pc:sldChg>
      <pc:sldChg chg="addSp delSp modSp add mod">
        <pc:chgData name="Matthieu De Mari" userId="dfb708c9-d8dc-439f-9a3b-c772bf4a311c" providerId="ADAL" clId="{556C7E6E-9ED7-4F9D-9E55-43EB46A53FAD}" dt="2023-02-12T10:01:22.457" v="25222" actId="1076"/>
        <pc:sldMkLst>
          <pc:docMk/>
          <pc:sldMk cId="4050874348" sldId="591"/>
        </pc:sldMkLst>
        <pc:spChg chg="mod">
          <ac:chgData name="Matthieu De Mari" userId="dfb708c9-d8dc-439f-9a3b-c772bf4a311c" providerId="ADAL" clId="{556C7E6E-9ED7-4F9D-9E55-43EB46A53FAD}" dt="2023-02-12T10:00:49.170" v="25208" actId="20577"/>
          <ac:spMkLst>
            <pc:docMk/>
            <pc:sldMk cId="4050874348" sldId="591"/>
            <ac:spMk id="3" creationId="{3F999405-5248-AC32-AA84-B211A7527C6D}"/>
          </ac:spMkLst>
        </pc:spChg>
        <pc:spChg chg="mod">
          <ac:chgData name="Matthieu De Mari" userId="dfb708c9-d8dc-439f-9a3b-c772bf4a311c" providerId="ADAL" clId="{556C7E6E-9ED7-4F9D-9E55-43EB46A53FAD}" dt="2023-02-12T10:00:44.327" v="25204" actId="20577"/>
          <ac:spMkLst>
            <pc:docMk/>
            <pc:sldMk cId="4050874348" sldId="591"/>
            <ac:spMk id="4" creationId="{4342AFF4-07CC-916A-B11C-EA4400493FA7}"/>
          </ac:spMkLst>
        </pc:spChg>
        <pc:spChg chg="add mod">
          <ac:chgData name="Matthieu De Mari" userId="dfb708c9-d8dc-439f-9a3b-c772bf4a311c" providerId="ADAL" clId="{556C7E6E-9ED7-4F9D-9E55-43EB46A53FAD}" dt="2023-02-12T10:01:22.457" v="25222" actId="1076"/>
          <ac:spMkLst>
            <pc:docMk/>
            <pc:sldMk cId="4050874348" sldId="591"/>
            <ac:spMk id="5" creationId="{BBC490E9-72FF-883E-205B-2895FF683402}"/>
          </ac:spMkLst>
        </pc:spChg>
        <pc:picChg chg="del">
          <ac:chgData name="Matthieu De Mari" userId="dfb708c9-d8dc-439f-9a3b-c772bf4a311c" providerId="ADAL" clId="{556C7E6E-9ED7-4F9D-9E55-43EB46A53FAD}" dt="2023-02-12T09:58:24.333" v="25084" actId="21"/>
          <ac:picMkLst>
            <pc:docMk/>
            <pc:sldMk cId="4050874348" sldId="591"/>
            <ac:picMk id="6" creationId="{B7473C6E-2B0F-0B62-E201-429F92581A99}"/>
          </ac:picMkLst>
        </pc:picChg>
      </pc:sldChg>
      <pc:sldChg chg="delSp modSp new mod modClrScheme chgLayout">
        <pc:chgData name="Matthieu De Mari" userId="dfb708c9-d8dc-439f-9a3b-c772bf4a311c" providerId="ADAL" clId="{556C7E6E-9ED7-4F9D-9E55-43EB46A53FAD}" dt="2023-02-12T10:23:49.949" v="26223"/>
        <pc:sldMkLst>
          <pc:docMk/>
          <pc:sldMk cId="2246674724" sldId="592"/>
        </pc:sldMkLst>
        <pc:spChg chg="mod ord">
          <ac:chgData name="Matthieu De Mari" userId="dfb708c9-d8dc-439f-9a3b-c772bf4a311c" providerId="ADAL" clId="{556C7E6E-9ED7-4F9D-9E55-43EB46A53FAD}" dt="2023-02-12T10:02:03.598" v="25273" actId="700"/>
          <ac:spMkLst>
            <pc:docMk/>
            <pc:sldMk cId="2246674724" sldId="592"/>
            <ac:spMk id="2" creationId="{095F7B87-6AC3-5F3F-642D-0110D8AB8DFC}"/>
          </ac:spMkLst>
        </pc:spChg>
        <pc:spChg chg="mod ord">
          <ac:chgData name="Matthieu De Mari" userId="dfb708c9-d8dc-439f-9a3b-c772bf4a311c" providerId="ADAL" clId="{556C7E6E-9ED7-4F9D-9E55-43EB46A53FAD}" dt="2023-02-12T10:23:49.949" v="26223"/>
          <ac:spMkLst>
            <pc:docMk/>
            <pc:sldMk cId="2246674724" sldId="592"/>
            <ac:spMk id="3" creationId="{AD3F2BDA-E08A-1CBF-703F-17E85C532E34}"/>
          </ac:spMkLst>
        </pc:spChg>
        <pc:spChg chg="del">
          <ac:chgData name="Matthieu De Mari" userId="dfb708c9-d8dc-439f-9a3b-c772bf4a311c" providerId="ADAL" clId="{556C7E6E-9ED7-4F9D-9E55-43EB46A53FAD}" dt="2023-02-12T10:02:03.598" v="25273" actId="700"/>
          <ac:spMkLst>
            <pc:docMk/>
            <pc:sldMk cId="2246674724" sldId="592"/>
            <ac:spMk id="4" creationId="{86886004-93E9-79D4-D1D6-EE9CF966C6FA}"/>
          </ac:spMkLst>
        </pc:spChg>
      </pc:sldChg>
      <pc:sldChg chg="addSp delSp modSp add mod modClrScheme chgLayout">
        <pc:chgData name="Matthieu De Mari" userId="dfb708c9-d8dc-439f-9a3b-c772bf4a311c" providerId="ADAL" clId="{556C7E6E-9ED7-4F9D-9E55-43EB46A53FAD}" dt="2023-02-12T10:05:50.536" v="25538" actId="22"/>
        <pc:sldMkLst>
          <pc:docMk/>
          <pc:sldMk cId="2119276421" sldId="593"/>
        </pc:sldMkLst>
        <pc:spChg chg="del mod ord">
          <ac:chgData name="Matthieu De Mari" userId="dfb708c9-d8dc-439f-9a3b-c772bf4a311c" providerId="ADAL" clId="{556C7E6E-9ED7-4F9D-9E55-43EB46A53FAD}" dt="2023-02-12T10:05:32.576" v="25535" actId="478"/>
          <ac:spMkLst>
            <pc:docMk/>
            <pc:sldMk cId="2119276421" sldId="593"/>
            <ac:spMk id="2" creationId="{095F7B87-6AC3-5F3F-642D-0110D8AB8DFC}"/>
          </ac:spMkLst>
        </pc:spChg>
        <pc:spChg chg="del mod ord">
          <ac:chgData name="Matthieu De Mari" userId="dfb708c9-d8dc-439f-9a3b-c772bf4a311c" providerId="ADAL" clId="{556C7E6E-9ED7-4F9D-9E55-43EB46A53FAD}" dt="2023-02-12T10:05:34.239" v="25537" actId="478"/>
          <ac:spMkLst>
            <pc:docMk/>
            <pc:sldMk cId="2119276421" sldId="593"/>
            <ac:spMk id="3" creationId="{AD3F2BDA-E08A-1CBF-703F-17E85C532E34}"/>
          </ac:spMkLst>
        </pc:spChg>
        <pc:picChg chg="add">
          <ac:chgData name="Matthieu De Mari" userId="dfb708c9-d8dc-439f-9a3b-c772bf4a311c" providerId="ADAL" clId="{556C7E6E-9ED7-4F9D-9E55-43EB46A53FAD}" dt="2023-02-12T10:05:50.536" v="25538" actId="22"/>
          <ac:picMkLst>
            <pc:docMk/>
            <pc:sldMk cId="2119276421" sldId="593"/>
            <ac:picMk id="5" creationId="{20D53978-F47F-78D4-9FAD-5E30824FC89D}"/>
          </ac:picMkLst>
        </pc:picChg>
      </pc:sldChg>
      <pc:sldChg chg="addSp delSp modSp add mod modClrScheme chgLayout">
        <pc:chgData name="Matthieu De Mari" userId="dfb708c9-d8dc-439f-9a3b-c772bf4a311c" providerId="ADAL" clId="{556C7E6E-9ED7-4F9D-9E55-43EB46A53FAD}" dt="2023-02-12T10:06:41.918" v="25549" actId="20577"/>
        <pc:sldMkLst>
          <pc:docMk/>
          <pc:sldMk cId="1845508452" sldId="594"/>
        </pc:sldMkLst>
        <pc:spChg chg="del mod ord">
          <ac:chgData name="Matthieu De Mari" userId="dfb708c9-d8dc-439f-9a3b-c772bf4a311c" providerId="ADAL" clId="{556C7E6E-9ED7-4F9D-9E55-43EB46A53FAD}" dt="2023-02-12T10:05:28.432" v="25531" actId="478"/>
          <ac:spMkLst>
            <pc:docMk/>
            <pc:sldMk cId="1845508452" sldId="594"/>
            <ac:spMk id="2" creationId="{095F7B87-6AC3-5F3F-642D-0110D8AB8DFC}"/>
          </ac:spMkLst>
        </pc:spChg>
        <pc:spChg chg="del mod ord">
          <ac:chgData name="Matthieu De Mari" userId="dfb708c9-d8dc-439f-9a3b-c772bf4a311c" providerId="ADAL" clId="{556C7E6E-9ED7-4F9D-9E55-43EB46A53FAD}" dt="2023-02-12T10:05:29.849" v="25534" actId="478"/>
          <ac:spMkLst>
            <pc:docMk/>
            <pc:sldMk cId="1845508452" sldId="594"/>
            <ac:spMk id="3" creationId="{AD3F2BDA-E08A-1CBF-703F-17E85C532E34}"/>
          </ac:spMkLst>
        </pc:spChg>
        <pc:spChg chg="add del mod">
          <ac:chgData name="Matthieu De Mari" userId="dfb708c9-d8dc-439f-9a3b-c772bf4a311c" providerId="ADAL" clId="{556C7E6E-9ED7-4F9D-9E55-43EB46A53FAD}" dt="2023-02-12T10:06:38.925" v="25547" actId="478"/>
          <ac:spMkLst>
            <pc:docMk/>
            <pc:sldMk cId="1845508452" sldId="594"/>
            <ac:spMk id="6" creationId="{A86C99AC-436C-CAB0-85A4-3A1F491C8177}"/>
          </ac:spMkLst>
        </pc:spChg>
        <pc:spChg chg="add mod ord">
          <ac:chgData name="Matthieu De Mari" userId="dfb708c9-d8dc-439f-9a3b-c772bf4a311c" providerId="ADAL" clId="{556C7E6E-9ED7-4F9D-9E55-43EB46A53FAD}" dt="2023-02-12T10:06:41.918" v="25549" actId="20577"/>
          <ac:spMkLst>
            <pc:docMk/>
            <pc:sldMk cId="1845508452" sldId="594"/>
            <ac:spMk id="7" creationId="{16116ABC-654D-259C-EFB3-E804FE9B0083}"/>
          </ac:spMkLst>
        </pc:spChg>
        <pc:picChg chg="add mod">
          <ac:chgData name="Matthieu De Mari" userId="dfb708c9-d8dc-439f-9a3b-c772bf4a311c" providerId="ADAL" clId="{556C7E6E-9ED7-4F9D-9E55-43EB46A53FAD}" dt="2023-02-12T10:06:16.169" v="25542" actId="1076"/>
          <ac:picMkLst>
            <pc:docMk/>
            <pc:sldMk cId="1845508452" sldId="594"/>
            <ac:picMk id="5" creationId="{86DF28A2-1556-A66E-5F84-2BD217FC926E}"/>
          </ac:picMkLst>
        </pc:picChg>
      </pc:sldChg>
      <pc:sldChg chg="delSp add del mod">
        <pc:chgData name="Matthieu De Mari" userId="dfb708c9-d8dc-439f-9a3b-c772bf4a311c" providerId="ADAL" clId="{556C7E6E-9ED7-4F9D-9E55-43EB46A53FAD}" dt="2023-02-12T10:07:45.229" v="25570" actId="47"/>
        <pc:sldMkLst>
          <pc:docMk/>
          <pc:sldMk cId="2445007738" sldId="595"/>
        </pc:sldMkLst>
        <pc:picChg chg="del">
          <ac:chgData name="Matthieu De Mari" userId="dfb708c9-d8dc-439f-9a3b-c772bf4a311c" providerId="ADAL" clId="{556C7E6E-9ED7-4F9D-9E55-43EB46A53FAD}" dt="2023-02-12T10:06:47.880" v="25551" actId="478"/>
          <ac:picMkLst>
            <pc:docMk/>
            <pc:sldMk cId="2445007738" sldId="595"/>
            <ac:picMk id="5" creationId="{86DF28A2-1556-A66E-5F84-2BD217FC926E}"/>
          </ac:picMkLst>
        </pc:picChg>
      </pc:sldChg>
      <pc:sldChg chg="modSp add mod">
        <pc:chgData name="Matthieu De Mari" userId="dfb708c9-d8dc-439f-9a3b-c772bf4a311c" providerId="ADAL" clId="{556C7E6E-9ED7-4F9D-9E55-43EB46A53FAD}" dt="2023-02-13T06:34:36.049" v="29780" actId="113"/>
        <pc:sldMkLst>
          <pc:docMk/>
          <pc:sldMk cId="3210392543" sldId="595"/>
        </pc:sldMkLst>
        <pc:spChg chg="mod">
          <ac:chgData name="Matthieu De Mari" userId="dfb708c9-d8dc-439f-9a3b-c772bf4a311c" providerId="ADAL" clId="{556C7E6E-9ED7-4F9D-9E55-43EB46A53FAD}" dt="2023-02-13T06:34:36.049" v="29780" actId="113"/>
          <ac:spMkLst>
            <pc:docMk/>
            <pc:sldMk cId="3210392543" sldId="595"/>
            <ac:spMk id="3" creationId="{E475B357-0886-EDDA-5F55-77F580FB4D9B}"/>
          </ac:spMkLst>
        </pc:spChg>
      </pc:sldChg>
      <pc:sldChg chg="addSp delSp modSp new mod modClrScheme chgLayout">
        <pc:chgData name="Matthieu De Mari" userId="dfb708c9-d8dc-439f-9a3b-c772bf4a311c" providerId="ADAL" clId="{556C7E6E-9ED7-4F9D-9E55-43EB46A53FAD}" dt="2023-02-12T10:17:14.093" v="25920" actId="114"/>
        <pc:sldMkLst>
          <pc:docMk/>
          <pc:sldMk cId="2999490602" sldId="596"/>
        </pc:sldMkLst>
        <pc:spChg chg="del mod ord">
          <ac:chgData name="Matthieu De Mari" userId="dfb708c9-d8dc-439f-9a3b-c772bf4a311c" providerId="ADAL" clId="{556C7E6E-9ED7-4F9D-9E55-43EB46A53FAD}" dt="2023-02-12T10:16:29.154" v="25850" actId="700"/>
          <ac:spMkLst>
            <pc:docMk/>
            <pc:sldMk cId="2999490602" sldId="596"/>
            <ac:spMk id="2" creationId="{E3E7B635-0F75-E01D-9AFA-145ED16773C1}"/>
          </ac:spMkLst>
        </pc:spChg>
        <pc:spChg chg="add mod ord">
          <ac:chgData name="Matthieu De Mari" userId="dfb708c9-d8dc-439f-9a3b-c772bf4a311c" providerId="ADAL" clId="{556C7E6E-9ED7-4F9D-9E55-43EB46A53FAD}" dt="2023-02-12T10:16:36.192" v="25893" actId="20577"/>
          <ac:spMkLst>
            <pc:docMk/>
            <pc:sldMk cId="2999490602" sldId="596"/>
            <ac:spMk id="3" creationId="{B6CC500A-91EA-A8FC-C124-79F1D2CB4EEA}"/>
          </ac:spMkLst>
        </pc:spChg>
        <pc:spChg chg="add mod ord">
          <ac:chgData name="Matthieu De Mari" userId="dfb708c9-d8dc-439f-9a3b-c772bf4a311c" providerId="ADAL" clId="{556C7E6E-9ED7-4F9D-9E55-43EB46A53FAD}" dt="2023-02-12T10:17:14.093" v="25920" actId="114"/>
          <ac:spMkLst>
            <pc:docMk/>
            <pc:sldMk cId="2999490602" sldId="596"/>
            <ac:spMk id="4" creationId="{FD50CCF7-E6BE-6851-F71F-A8DE3E696AFF}"/>
          </ac:spMkLst>
        </pc:spChg>
        <pc:spChg chg="add del mod ord">
          <ac:chgData name="Matthieu De Mari" userId="dfb708c9-d8dc-439f-9a3b-c772bf4a311c" providerId="ADAL" clId="{556C7E6E-9ED7-4F9D-9E55-43EB46A53FAD}" dt="2023-02-12T10:16:38.687" v="25894" actId="478"/>
          <ac:spMkLst>
            <pc:docMk/>
            <pc:sldMk cId="2999490602" sldId="596"/>
            <ac:spMk id="5" creationId="{57F429EB-2D77-9F4A-D69C-C2CD88EF4ED5}"/>
          </ac:spMkLst>
        </pc:spChg>
        <pc:picChg chg="add mod">
          <ac:chgData name="Matthieu De Mari" userId="dfb708c9-d8dc-439f-9a3b-c772bf4a311c" providerId="ADAL" clId="{556C7E6E-9ED7-4F9D-9E55-43EB46A53FAD}" dt="2023-02-12T10:16:42.825" v="25897" actId="14100"/>
          <ac:picMkLst>
            <pc:docMk/>
            <pc:sldMk cId="2999490602" sldId="596"/>
            <ac:picMk id="7" creationId="{F653F03C-1E5F-D8EC-698C-0BECFC148A6C}"/>
          </ac:picMkLst>
        </pc:picChg>
      </pc:sldChg>
      <pc:sldChg chg="addSp delSp modSp add mod chgLayout">
        <pc:chgData name="Matthieu De Mari" userId="dfb708c9-d8dc-439f-9a3b-c772bf4a311c" providerId="ADAL" clId="{556C7E6E-9ED7-4F9D-9E55-43EB46A53FAD}" dt="2023-02-12T10:21:17.197" v="26088" actId="113"/>
        <pc:sldMkLst>
          <pc:docMk/>
          <pc:sldMk cId="686175501" sldId="597"/>
        </pc:sldMkLst>
        <pc:spChg chg="mod ord">
          <ac:chgData name="Matthieu De Mari" userId="dfb708c9-d8dc-439f-9a3b-c772bf4a311c" providerId="ADAL" clId="{556C7E6E-9ED7-4F9D-9E55-43EB46A53FAD}" dt="2023-02-12T10:20:53.711" v="26043" actId="700"/>
          <ac:spMkLst>
            <pc:docMk/>
            <pc:sldMk cId="686175501" sldId="597"/>
            <ac:spMk id="2" creationId="{0ECDC8A1-B3BC-61E6-5739-B7062EA85B1D}"/>
          </ac:spMkLst>
        </pc:spChg>
        <pc:spChg chg="del">
          <ac:chgData name="Matthieu De Mari" userId="dfb708c9-d8dc-439f-9a3b-c772bf4a311c" providerId="ADAL" clId="{556C7E6E-9ED7-4F9D-9E55-43EB46A53FAD}" dt="2023-02-12T10:20:21.756" v="26036" actId="478"/>
          <ac:spMkLst>
            <pc:docMk/>
            <pc:sldMk cId="686175501" sldId="597"/>
            <ac:spMk id="3" creationId="{82C05F33-91D7-5C66-BA4E-D92C5AE204B9}"/>
          </ac:spMkLst>
        </pc:spChg>
        <pc:spChg chg="add del mod">
          <ac:chgData name="Matthieu De Mari" userId="dfb708c9-d8dc-439f-9a3b-c772bf4a311c" providerId="ADAL" clId="{556C7E6E-9ED7-4F9D-9E55-43EB46A53FAD}" dt="2023-02-12T10:20:22.474" v="26037" actId="478"/>
          <ac:spMkLst>
            <pc:docMk/>
            <pc:sldMk cId="686175501" sldId="597"/>
            <ac:spMk id="6" creationId="{DE550F8B-3B0B-868E-BBE8-0CA6FAE23100}"/>
          </ac:spMkLst>
        </pc:spChg>
        <pc:spChg chg="add mod ord">
          <ac:chgData name="Matthieu De Mari" userId="dfb708c9-d8dc-439f-9a3b-c772bf4a311c" providerId="ADAL" clId="{556C7E6E-9ED7-4F9D-9E55-43EB46A53FAD}" dt="2023-02-12T10:21:17.197" v="26088" actId="113"/>
          <ac:spMkLst>
            <pc:docMk/>
            <pc:sldMk cId="686175501" sldId="597"/>
            <ac:spMk id="9" creationId="{615F9809-56E9-2910-BADA-6F9D3284C819}"/>
          </ac:spMkLst>
        </pc:spChg>
        <pc:picChg chg="del">
          <ac:chgData name="Matthieu De Mari" userId="dfb708c9-d8dc-439f-9a3b-c772bf4a311c" providerId="ADAL" clId="{556C7E6E-9ED7-4F9D-9E55-43EB46A53FAD}" dt="2023-02-12T10:20:20.741" v="26035" actId="478"/>
          <ac:picMkLst>
            <pc:docMk/>
            <pc:sldMk cId="686175501" sldId="597"/>
            <ac:picMk id="5" creationId="{75856D0E-CCEE-CCFB-DDA2-D996DD976A93}"/>
          </ac:picMkLst>
        </pc:picChg>
        <pc:picChg chg="add mod">
          <ac:chgData name="Matthieu De Mari" userId="dfb708c9-d8dc-439f-9a3b-c772bf4a311c" providerId="ADAL" clId="{556C7E6E-9ED7-4F9D-9E55-43EB46A53FAD}" dt="2023-02-12T10:21:00.530" v="26045" actId="1076"/>
          <ac:picMkLst>
            <pc:docMk/>
            <pc:sldMk cId="686175501" sldId="597"/>
            <ac:picMk id="8" creationId="{B891E7E7-E66A-5B39-9C05-76B799DCFF70}"/>
          </ac:picMkLst>
        </pc:picChg>
      </pc:sldChg>
      <pc:sldChg chg="modSp add mod">
        <pc:chgData name="Matthieu De Mari" userId="dfb708c9-d8dc-439f-9a3b-c772bf4a311c" providerId="ADAL" clId="{556C7E6E-9ED7-4F9D-9E55-43EB46A53FAD}" dt="2023-02-13T01:47:37.976" v="27085" actId="113"/>
        <pc:sldMkLst>
          <pc:docMk/>
          <pc:sldMk cId="877267869" sldId="598"/>
        </pc:sldMkLst>
        <pc:spChg chg="mod">
          <ac:chgData name="Matthieu De Mari" userId="dfb708c9-d8dc-439f-9a3b-c772bf4a311c" providerId="ADAL" clId="{556C7E6E-9ED7-4F9D-9E55-43EB46A53FAD}" dt="2023-02-13T01:47:37.976" v="27085" actId="113"/>
          <ac:spMkLst>
            <pc:docMk/>
            <pc:sldMk cId="877267869" sldId="598"/>
            <ac:spMk id="3" creationId="{35995840-A9D9-479A-A34F-EA7DC229D38E}"/>
          </ac:spMkLst>
        </pc:spChg>
      </pc:sldChg>
      <pc:sldChg chg="modSp add mod">
        <pc:chgData name="Matthieu De Mari" userId="dfb708c9-d8dc-439f-9a3b-c772bf4a311c" providerId="ADAL" clId="{556C7E6E-9ED7-4F9D-9E55-43EB46A53FAD}" dt="2023-02-13T01:50:37.349" v="27581" actId="113"/>
        <pc:sldMkLst>
          <pc:docMk/>
          <pc:sldMk cId="2274204591" sldId="599"/>
        </pc:sldMkLst>
        <pc:spChg chg="mod">
          <ac:chgData name="Matthieu De Mari" userId="dfb708c9-d8dc-439f-9a3b-c772bf4a311c" providerId="ADAL" clId="{556C7E6E-9ED7-4F9D-9E55-43EB46A53FAD}" dt="2023-02-13T01:50:37.349" v="27581" actId="113"/>
          <ac:spMkLst>
            <pc:docMk/>
            <pc:sldMk cId="2274204591" sldId="599"/>
            <ac:spMk id="3" creationId="{35995840-A9D9-479A-A34F-EA7DC229D38E}"/>
          </ac:spMkLst>
        </pc:spChg>
      </pc:sldChg>
      <pc:sldChg chg="modSp add mod">
        <pc:chgData name="Matthieu De Mari" userId="dfb708c9-d8dc-439f-9a3b-c772bf4a311c" providerId="ADAL" clId="{556C7E6E-9ED7-4F9D-9E55-43EB46A53FAD}" dt="2023-02-13T01:53:21.690" v="27996" actId="113"/>
        <pc:sldMkLst>
          <pc:docMk/>
          <pc:sldMk cId="2868029262" sldId="600"/>
        </pc:sldMkLst>
        <pc:spChg chg="mod">
          <ac:chgData name="Matthieu De Mari" userId="dfb708c9-d8dc-439f-9a3b-c772bf4a311c" providerId="ADAL" clId="{556C7E6E-9ED7-4F9D-9E55-43EB46A53FAD}" dt="2023-02-13T01:53:21.690" v="27996" actId="113"/>
          <ac:spMkLst>
            <pc:docMk/>
            <pc:sldMk cId="2868029262" sldId="600"/>
            <ac:spMk id="3" creationId="{35995840-A9D9-479A-A34F-EA7DC229D38E}"/>
          </ac:spMkLst>
        </pc:spChg>
      </pc:sldChg>
      <pc:sldChg chg="add">
        <pc:chgData name="Matthieu De Mari" userId="dfb708c9-d8dc-439f-9a3b-c772bf4a311c" providerId="ADAL" clId="{556C7E6E-9ED7-4F9D-9E55-43EB46A53FAD}" dt="2023-02-13T01:54:27.653" v="27997"/>
        <pc:sldMkLst>
          <pc:docMk/>
          <pc:sldMk cId="644449308" sldId="601"/>
        </pc:sldMkLst>
      </pc:sldChg>
      <pc:sldChg chg="addSp delSp modSp add mod">
        <pc:chgData name="Matthieu De Mari" userId="dfb708c9-d8dc-439f-9a3b-c772bf4a311c" providerId="ADAL" clId="{556C7E6E-9ED7-4F9D-9E55-43EB46A53FAD}" dt="2023-02-13T01:57:54.083" v="28303" actId="20577"/>
        <pc:sldMkLst>
          <pc:docMk/>
          <pc:sldMk cId="3195395448" sldId="602"/>
        </pc:sldMkLst>
        <pc:spChg chg="mod">
          <ac:chgData name="Matthieu De Mari" userId="dfb708c9-d8dc-439f-9a3b-c772bf4a311c" providerId="ADAL" clId="{556C7E6E-9ED7-4F9D-9E55-43EB46A53FAD}" dt="2023-02-13T01:57:54.083" v="28303" actId="20577"/>
          <ac:spMkLst>
            <pc:docMk/>
            <pc:sldMk cId="3195395448" sldId="602"/>
            <ac:spMk id="3" creationId="{05CE0C93-3C30-8FDD-E264-7A45C291120B}"/>
          </ac:spMkLst>
        </pc:spChg>
        <pc:picChg chg="del">
          <ac:chgData name="Matthieu De Mari" userId="dfb708c9-d8dc-439f-9a3b-c772bf4a311c" providerId="ADAL" clId="{556C7E6E-9ED7-4F9D-9E55-43EB46A53FAD}" dt="2023-02-13T01:54:33.508" v="27999" actId="478"/>
          <ac:picMkLst>
            <pc:docMk/>
            <pc:sldMk cId="3195395448" sldId="602"/>
            <ac:picMk id="4" creationId="{AE20D33F-CC9F-6CC2-BAF5-10478AC7C852}"/>
          </ac:picMkLst>
        </pc:picChg>
        <pc:picChg chg="add mod">
          <ac:chgData name="Matthieu De Mari" userId="dfb708c9-d8dc-439f-9a3b-c772bf4a311c" providerId="ADAL" clId="{556C7E6E-9ED7-4F9D-9E55-43EB46A53FAD}" dt="2023-02-13T01:57:28.785" v="28277" actId="1076"/>
          <ac:picMkLst>
            <pc:docMk/>
            <pc:sldMk cId="3195395448" sldId="602"/>
            <ac:picMk id="6" creationId="{542682E7-4760-0440-FD5B-D7E969C2ECE6}"/>
          </ac:picMkLst>
        </pc:picChg>
        <pc:picChg chg="add mod">
          <ac:chgData name="Matthieu De Mari" userId="dfb708c9-d8dc-439f-9a3b-c772bf4a311c" providerId="ADAL" clId="{556C7E6E-9ED7-4F9D-9E55-43EB46A53FAD}" dt="2023-02-13T01:57:34.771" v="28283" actId="1035"/>
          <ac:picMkLst>
            <pc:docMk/>
            <pc:sldMk cId="3195395448" sldId="602"/>
            <ac:picMk id="10" creationId="{BE6AD98E-B700-90F8-52FC-5B8641CF6373}"/>
          </ac:picMkLst>
        </pc:picChg>
        <pc:picChg chg="add mod">
          <ac:chgData name="Matthieu De Mari" userId="dfb708c9-d8dc-439f-9a3b-c772bf4a311c" providerId="ADAL" clId="{556C7E6E-9ED7-4F9D-9E55-43EB46A53FAD}" dt="2023-02-13T01:57:43.635" v="28292" actId="1037"/>
          <ac:picMkLst>
            <pc:docMk/>
            <pc:sldMk cId="3195395448" sldId="602"/>
            <ac:picMk id="12" creationId="{32EFE76C-6FAF-6A34-B831-AD1DF445403E}"/>
          </ac:picMkLst>
        </pc:picChg>
        <pc:cxnChg chg="del">
          <ac:chgData name="Matthieu De Mari" userId="dfb708c9-d8dc-439f-9a3b-c772bf4a311c" providerId="ADAL" clId="{556C7E6E-9ED7-4F9D-9E55-43EB46A53FAD}" dt="2023-02-13T01:54:43.945" v="28030" actId="478"/>
          <ac:cxnSpMkLst>
            <pc:docMk/>
            <pc:sldMk cId="3195395448" sldId="602"/>
            <ac:cxnSpMk id="7" creationId="{EE65C6D6-0023-5032-28ED-95DD2C9FFD83}"/>
          </ac:cxnSpMkLst>
        </pc:cxnChg>
        <pc:cxnChg chg="del">
          <ac:chgData name="Matthieu De Mari" userId="dfb708c9-d8dc-439f-9a3b-c772bf4a311c" providerId="ADAL" clId="{556C7E6E-9ED7-4F9D-9E55-43EB46A53FAD}" dt="2023-02-13T01:54:44.488" v="28031" actId="478"/>
          <ac:cxnSpMkLst>
            <pc:docMk/>
            <pc:sldMk cId="3195395448" sldId="602"/>
            <ac:cxnSpMk id="8" creationId="{083228C7-2793-4725-BE31-E09E28BD1343}"/>
          </ac:cxnSpMkLst>
        </pc:cxnChg>
      </pc:sldChg>
      <pc:sldChg chg="modSp add mod">
        <pc:chgData name="Matthieu De Mari" userId="dfb708c9-d8dc-439f-9a3b-c772bf4a311c" providerId="ADAL" clId="{556C7E6E-9ED7-4F9D-9E55-43EB46A53FAD}" dt="2023-02-13T06:14:45.347" v="28472" actId="113"/>
        <pc:sldMkLst>
          <pc:docMk/>
          <pc:sldMk cId="2367070699" sldId="603"/>
        </pc:sldMkLst>
        <pc:spChg chg="mod">
          <ac:chgData name="Matthieu De Mari" userId="dfb708c9-d8dc-439f-9a3b-c772bf4a311c" providerId="ADAL" clId="{556C7E6E-9ED7-4F9D-9E55-43EB46A53FAD}" dt="2023-02-13T06:13:45.246" v="28432" actId="20577"/>
          <ac:spMkLst>
            <pc:docMk/>
            <pc:sldMk cId="2367070699" sldId="603"/>
            <ac:spMk id="2" creationId="{35AFB1A9-8B6A-0A63-E009-5698736B8986}"/>
          </ac:spMkLst>
        </pc:spChg>
        <pc:spChg chg="mod">
          <ac:chgData name="Matthieu De Mari" userId="dfb708c9-d8dc-439f-9a3b-c772bf4a311c" providerId="ADAL" clId="{556C7E6E-9ED7-4F9D-9E55-43EB46A53FAD}" dt="2023-02-13T06:14:45.347" v="28472" actId="113"/>
          <ac:spMkLst>
            <pc:docMk/>
            <pc:sldMk cId="2367070699" sldId="603"/>
            <ac:spMk id="3" creationId="{F37D3207-C2B0-A3FA-73D1-1A72E7288F96}"/>
          </ac:spMkLst>
        </pc:spChg>
      </pc:sldChg>
      <pc:sldChg chg="addSp delSp modSp new mod modClrScheme chgLayout">
        <pc:chgData name="Matthieu De Mari" userId="dfb708c9-d8dc-439f-9a3b-c772bf4a311c" providerId="ADAL" clId="{556C7E6E-9ED7-4F9D-9E55-43EB46A53FAD}" dt="2023-02-13T06:26:32.688" v="29152"/>
        <pc:sldMkLst>
          <pc:docMk/>
          <pc:sldMk cId="2997330392" sldId="604"/>
        </pc:sldMkLst>
        <pc:spChg chg="mod ord">
          <ac:chgData name="Matthieu De Mari" userId="dfb708c9-d8dc-439f-9a3b-c772bf4a311c" providerId="ADAL" clId="{556C7E6E-9ED7-4F9D-9E55-43EB46A53FAD}" dt="2023-02-13T06:15:03.862" v="28493" actId="700"/>
          <ac:spMkLst>
            <pc:docMk/>
            <pc:sldMk cId="2997330392" sldId="604"/>
            <ac:spMk id="2" creationId="{F89806D7-C7D5-2852-C194-53DCB110C084}"/>
          </ac:spMkLst>
        </pc:spChg>
        <pc:spChg chg="del mod ord">
          <ac:chgData name="Matthieu De Mari" userId="dfb708c9-d8dc-439f-9a3b-c772bf4a311c" providerId="ADAL" clId="{556C7E6E-9ED7-4F9D-9E55-43EB46A53FAD}" dt="2023-02-13T06:15:03.862" v="28493" actId="700"/>
          <ac:spMkLst>
            <pc:docMk/>
            <pc:sldMk cId="2997330392" sldId="604"/>
            <ac:spMk id="3" creationId="{5A76CD14-FC17-4960-75BD-C05B042490B5}"/>
          </ac:spMkLst>
        </pc:spChg>
        <pc:spChg chg="add mod ord">
          <ac:chgData name="Matthieu De Mari" userId="dfb708c9-d8dc-439f-9a3b-c772bf4a311c" providerId="ADAL" clId="{556C7E6E-9ED7-4F9D-9E55-43EB46A53FAD}" dt="2023-02-13T06:26:32.688" v="29152"/>
          <ac:spMkLst>
            <pc:docMk/>
            <pc:sldMk cId="2997330392" sldId="604"/>
            <ac:spMk id="4" creationId="{13208857-6B8C-14C4-6920-27EFD889DACA}"/>
          </ac:spMkLst>
        </pc:spChg>
        <pc:spChg chg="add del mod ord">
          <ac:chgData name="Matthieu De Mari" userId="dfb708c9-d8dc-439f-9a3b-c772bf4a311c" providerId="ADAL" clId="{556C7E6E-9ED7-4F9D-9E55-43EB46A53FAD}" dt="2023-02-13T06:15:05.525" v="28494" actId="478"/>
          <ac:spMkLst>
            <pc:docMk/>
            <pc:sldMk cId="2997330392" sldId="604"/>
            <ac:spMk id="5" creationId="{9DD42862-72C3-4D8A-8A53-B2A3EEF1E711}"/>
          </ac:spMkLst>
        </pc:spChg>
        <pc:picChg chg="add mod">
          <ac:chgData name="Matthieu De Mari" userId="dfb708c9-d8dc-439f-9a3b-c772bf4a311c" providerId="ADAL" clId="{556C7E6E-9ED7-4F9D-9E55-43EB46A53FAD}" dt="2023-02-13T06:21:03.151" v="28998" actId="1076"/>
          <ac:picMkLst>
            <pc:docMk/>
            <pc:sldMk cId="2997330392" sldId="604"/>
            <ac:picMk id="7" creationId="{E0024D9D-2CE7-C710-C32F-A7E433FBCCFC}"/>
          </ac:picMkLst>
        </pc:picChg>
        <pc:picChg chg="add del mod modCrop">
          <ac:chgData name="Matthieu De Mari" userId="dfb708c9-d8dc-439f-9a3b-c772bf4a311c" providerId="ADAL" clId="{556C7E6E-9ED7-4F9D-9E55-43EB46A53FAD}" dt="2023-02-13T06:21:00.083" v="28997" actId="478"/>
          <ac:picMkLst>
            <pc:docMk/>
            <pc:sldMk cId="2997330392" sldId="604"/>
            <ac:picMk id="8" creationId="{12ECE421-0A4F-3FDD-2CB6-7BCB1BC0C352}"/>
          </ac:picMkLst>
        </pc:picChg>
      </pc:sldChg>
      <pc:sldChg chg="addSp delSp modSp add mod modClrScheme chgLayout">
        <pc:chgData name="Matthieu De Mari" userId="dfb708c9-d8dc-439f-9a3b-c772bf4a311c" providerId="ADAL" clId="{556C7E6E-9ED7-4F9D-9E55-43EB46A53FAD}" dt="2023-02-13T06:20:11.775" v="28985" actId="14100"/>
        <pc:sldMkLst>
          <pc:docMk/>
          <pc:sldMk cId="2043300501" sldId="605"/>
        </pc:sldMkLst>
        <pc:spChg chg="mod ord">
          <ac:chgData name="Matthieu De Mari" userId="dfb708c9-d8dc-439f-9a3b-c772bf4a311c" providerId="ADAL" clId="{556C7E6E-9ED7-4F9D-9E55-43EB46A53FAD}" dt="2023-02-13T06:17:32.993" v="28838" actId="700"/>
          <ac:spMkLst>
            <pc:docMk/>
            <pc:sldMk cId="2043300501" sldId="605"/>
            <ac:spMk id="2" creationId="{F89806D7-C7D5-2852-C194-53DCB110C084}"/>
          </ac:spMkLst>
        </pc:spChg>
        <pc:spChg chg="mod ord">
          <ac:chgData name="Matthieu De Mari" userId="dfb708c9-d8dc-439f-9a3b-c772bf4a311c" providerId="ADAL" clId="{556C7E6E-9ED7-4F9D-9E55-43EB46A53FAD}" dt="2023-02-13T06:18:37.387" v="28974" actId="20577"/>
          <ac:spMkLst>
            <pc:docMk/>
            <pc:sldMk cId="2043300501" sldId="605"/>
            <ac:spMk id="4" creationId="{13208857-6B8C-14C4-6920-27EFD889DACA}"/>
          </ac:spMkLst>
        </pc:spChg>
        <pc:picChg chg="add del mod">
          <ac:chgData name="Matthieu De Mari" userId="dfb708c9-d8dc-439f-9a3b-c772bf4a311c" providerId="ADAL" clId="{556C7E6E-9ED7-4F9D-9E55-43EB46A53FAD}" dt="2023-02-13T06:18:41.705" v="28975" actId="478"/>
          <ac:picMkLst>
            <pc:docMk/>
            <pc:sldMk cId="2043300501" sldId="605"/>
            <ac:picMk id="5" creationId="{36DFB1DB-8FBA-7C31-76BF-FFB3C6028400}"/>
          </ac:picMkLst>
        </pc:picChg>
        <pc:picChg chg="del">
          <ac:chgData name="Matthieu De Mari" userId="dfb708c9-d8dc-439f-9a3b-c772bf4a311c" providerId="ADAL" clId="{556C7E6E-9ED7-4F9D-9E55-43EB46A53FAD}" dt="2023-02-13T06:17:29.999" v="28837" actId="478"/>
          <ac:picMkLst>
            <pc:docMk/>
            <pc:sldMk cId="2043300501" sldId="605"/>
            <ac:picMk id="7" creationId="{E0024D9D-2CE7-C710-C32F-A7E433FBCCFC}"/>
          </ac:picMkLst>
        </pc:picChg>
        <pc:picChg chg="add mod modCrop">
          <ac:chgData name="Matthieu De Mari" userId="dfb708c9-d8dc-439f-9a3b-c772bf4a311c" providerId="ADAL" clId="{556C7E6E-9ED7-4F9D-9E55-43EB46A53FAD}" dt="2023-02-13T06:20:11.775" v="28985" actId="14100"/>
          <ac:picMkLst>
            <pc:docMk/>
            <pc:sldMk cId="2043300501" sldId="605"/>
            <ac:picMk id="8" creationId="{BE387871-3556-4202-619C-E05AD463E5F9}"/>
          </ac:picMkLst>
        </pc:picChg>
      </pc:sldChg>
      <pc:sldChg chg="addSp delSp modSp add mod">
        <pc:chgData name="Matthieu De Mari" userId="dfb708c9-d8dc-439f-9a3b-c772bf4a311c" providerId="ADAL" clId="{556C7E6E-9ED7-4F9D-9E55-43EB46A53FAD}" dt="2023-02-13T06:22:29.263" v="29108" actId="1076"/>
        <pc:sldMkLst>
          <pc:docMk/>
          <pc:sldMk cId="4004938351" sldId="606"/>
        </pc:sldMkLst>
        <pc:spChg chg="mod">
          <ac:chgData name="Matthieu De Mari" userId="dfb708c9-d8dc-439f-9a3b-c772bf4a311c" providerId="ADAL" clId="{556C7E6E-9ED7-4F9D-9E55-43EB46A53FAD}" dt="2023-02-13T06:22:18.812" v="29103" actId="20577"/>
          <ac:spMkLst>
            <pc:docMk/>
            <pc:sldMk cId="4004938351" sldId="606"/>
            <ac:spMk id="4" creationId="{13208857-6B8C-14C4-6920-27EFD889DACA}"/>
          </ac:spMkLst>
        </pc:spChg>
        <pc:picChg chg="add mod">
          <ac:chgData name="Matthieu De Mari" userId="dfb708c9-d8dc-439f-9a3b-c772bf4a311c" providerId="ADAL" clId="{556C7E6E-9ED7-4F9D-9E55-43EB46A53FAD}" dt="2023-02-13T06:22:29.263" v="29108" actId="1076"/>
          <ac:picMkLst>
            <pc:docMk/>
            <pc:sldMk cId="4004938351" sldId="606"/>
            <ac:picMk id="5" creationId="{FC11B337-8E8D-DD76-22F2-49035225F5ED}"/>
          </ac:picMkLst>
        </pc:picChg>
        <pc:picChg chg="del">
          <ac:chgData name="Matthieu De Mari" userId="dfb708c9-d8dc-439f-9a3b-c772bf4a311c" providerId="ADAL" clId="{556C7E6E-9ED7-4F9D-9E55-43EB46A53FAD}" dt="2023-02-13T06:21:56.467" v="29000" actId="478"/>
          <ac:picMkLst>
            <pc:docMk/>
            <pc:sldMk cId="4004938351" sldId="606"/>
            <ac:picMk id="8" creationId="{BE387871-3556-4202-619C-E05AD463E5F9}"/>
          </ac:picMkLst>
        </pc:picChg>
      </pc:sldChg>
      <pc:sldChg chg="modSp add mod">
        <pc:chgData name="Matthieu De Mari" userId="dfb708c9-d8dc-439f-9a3b-c772bf4a311c" providerId="ADAL" clId="{556C7E6E-9ED7-4F9D-9E55-43EB46A53FAD}" dt="2023-02-13T06:33:14.669" v="29669" actId="20577"/>
        <pc:sldMkLst>
          <pc:docMk/>
          <pc:sldMk cId="76977210" sldId="607"/>
        </pc:sldMkLst>
        <pc:spChg chg="mod">
          <ac:chgData name="Matthieu De Mari" userId="dfb708c9-d8dc-439f-9a3b-c772bf4a311c" providerId="ADAL" clId="{556C7E6E-9ED7-4F9D-9E55-43EB46A53FAD}" dt="2023-02-13T06:33:14.669" v="29669" actId="20577"/>
          <ac:spMkLst>
            <pc:docMk/>
            <pc:sldMk cId="76977210" sldId="607"/>
            <ac:spMk id="3" creationId="{76CC8A9E-3FA2-3F63-119F-498C8E48D3FA}"/>
          </ac:spMkLst>
        </pc:spChg>
      </pc:sldChg>
      <pc:sldChg chg="addSp delSp modSp add mod">
        <pc:chgData name="Matthieu De Mari" userId="dfb708c9-d8dc-439f-9a3b-c772bf4a311c" providerId="ADAL" clId="{556C7E6E-9ED7-4F9D-9E55-43EB46A53FAD}" dt="2023-02-13T06:35:39.385" v="29795" actId="1036"/>
        <pc:sldMkLst>
          <pc:docMk/>
          <pc:sldMk cId="2118779127" sldId="608"/>
        </pc:sldMkLst>
        <pc:spChg chg="del">
          <ac:chgData name="Matthieu De Mari" userId="dfb708c9-d8dc-439f-9a3b-c772bf4a311c" providerId="ADAL" clId="{556C7E6E-9ED7-4F9D-9E55-43EB46A53FAD}" dt="2023-02-13T06:33:26.996" v="29671" actId="478"/>
          <ac:spMkLst>
            <pc:docMk/>
            <pc:sldMk cId="2118779127" sldId="608"/>
            <ac:spMk id="3" creationId="{76CC8A9E-3FA2-3F63-119F-498C8E48D3FA}"/>
          </ac:spMkLst>
        </pc:spChg>
        <pc:spChg chg="add del mod">
          <ac:chgData name="Matthieu De Mari" userId="dfb708c9-d8dc-439f-9a3b-c772bf4a311c" providerId="ADAL" clId="{556C7E6E-9ED7-4F9D-9E55-43EB46A53FAD}" dt="2023-02-13T06:33:28.231" v="29672" actId="478"/>
          <ac:spMkLst>
            <pc:docMk/>
            <pc:sldMk cId="2118779127" sldId="608"/>
            <ac:spMk id="5" creationId="{4AF60B5F-D204-43FD-E29A-1088E8DBD155}"/>
          </ac:spMkLst>
        </pc:spChg>
        <pc:picChg chg="add mod">
          <ac:chgData name="Matthieu De Mari" userId="dfb708c9-d8dc-439f-9a3b-c772bf4a311c" providerId="ADAL" clId="{556C7E6E-9ED7-4F9D-9E55-43EB46A53FAD}" dt="2023-02-13T06:35:39.385" v="29795" actId="1036"/>
          <ac:picMkLst>
            <pc:docMk/>
            <pc:sldMk cId="2118779127" sldId="608"/>
            <ac:picMk id="7" creationId="{82FE1877-E7DD-B1DE-92E9-8151A7D92F1B}"/>
          </ac:picMkLst>
        </pc:picChg>
      </pc:sldChg>
      <pc:sldChg chg="modSp add mod">
        <pc:chgData name="Matthieu De Mari" userId="dfb708c9-d8dc-439f-9a3b-c772bf4a311c" providerId="ADAL" clId="{556C7E6E-9ED7-4F9D-9E55-43EB46A53FAD}" dt="2023-02-13T06:42:45.852" v="30544" actId="20577"/>
        <pc:sldMkLst>
          <pc:docMk/>
          <pc:sldMk cId="4054278939" sldId="609"/>
        </pc:sldMkLst>
        <pc:spChg chg="mod">
          <ac:chgData name="Matthieu De Mari" userId="dfb708c9-d8dc-439f-9a3b-c772bf4a311c" providerId="ADAL" clId="{556C7E6E-9ED7-4F9D-9E55-43EB46A53FAD}" dt="2023-02-13T06:42:45.852" v="30544" actId="20577"/>
          <ac:spMkLst>
            <pc:docMk/>
            <pc:sldMk cId="4054278939" sldId="609"/>
            <ac:spMk id="3" creationId="{CC15B02E-4FC8-0A0E-E6EB-850476F34791}"/>
          </ac:spMkLst>
        </pc:spChg>
      </pc:sldChg>
      <pc:sldChg chg="addSp delSp modSp new mod modClrScheme chgLayout">
        <pc:chgData name="Matthieu De Mari" userId="dfb708c9-d8dc-439f-9a3b-c772bf4a311c" providerId="ADAL" clId="{556C7E6E-9ED7-4F9D-9E55-43EB46A53FAD}" dt="2023-02-13T07:07:48.114" v="31383" actId="12"/>
        <pc:sldMkLst>
          <pc:docMk/>
          <pc:sldMk cId="712150557" sldId="610"/>
        </pc:sldMkLst>
        <pc:spChg chg="mod ord">
          <ac:chgData name="Matthieu De Mari" userId="dfb708c9-d8dc-439f-9a3b-c772bf4a311c" providerId="ADAL" clId="{556C7E6E-9ED7-4F9D-9E55-43EB46A53FAD}" dt="2023-02-13T07:07:08.256" v="31337" actId="700"/>
          <ac:spMkLst>
            <pc:docMk/>
            <pc:sldMk cId="712150557" sldId="610"/>
            <ac:spMk id="2" creationId="{8403C2D5-263C-6431-9E3B-012C163E3451}"/>
          </ac:spMkLst>
        </pc:spChg>
        <pc:spChg chg="del mod ord">
          <ac:chgData name="Matthieu De Mari" userId="dfb708c9-d8dc-439f-9a3b-c772bf4a311c" providerId="ADAL" clId="{556C7E6E-9ED7-4F9D-9E55-43EB46A53FAD}" dt="2023-02-13T07:07:08.256" v="31337" actId="700"/>
          <ac:spMkLst>
            <pc:docMk/>
            <pc:sldMk cId="712150557" sldId="610"/>
            <ac:spMk id="3" creationId="{5A6BBEC5-43DB-443F-D1F5-64D906D3A018}"/>
          </ac:spMkLst>
        </pc:spChg>
        <pc:spChg chg="add mod ord">
          <ac:chgData name="Matthieu De Mari" userId="dfb708c9-d8dc-439f-9a3b-c772bf4a311c" providerId="ADAL" clId="{556C7E6E-9ED7-4F9D-9E55-43EB46A53FAD}" dt="2023-02-13T07:07:48.114" v="31383" actId="12"/>
          <ac:spMkLst>
            <pc:docMk/>
            <pc:sldMk cId="712150557" sldId="610"/>
            <ac:spMk id="4" creationId="{7D3C4361-39ED-8455-F41E-48593F709DE8}"/>
          </ac:spMkLst>
        </pc:spChg>
        <pc:spChg chg="add del mod ord">
          <ac:chgData name="Matthieu De Mari" userId="dfb708c9-d8dc-439f-9a3b-c772bf4a311c" providerId="ADAL" clId="{556C7E6E-9ED7-4F9D-9E55-43EB46A53FAD}" dt="2023-02-13T07:07:38.880" v="31379" actId="478"/>
          <ac:spMkLst>
            <pc:docMk/>
            <pc:sldMk cId="712150557" sldId="610"/>
            <ac:spMk id="5" creationId="{701FA418-22A1-9934-2738-6B7EE2FA87B9}"/>
          </ac:spMkLst>
        </pc:spChg>
        <pc:picChg chg="add mod">
          <ac:chgData name="Matthieu De Mari" userId="dfb708c9-d8dc-439f-9a3b-c772bf4a311c" providerId="ADAL" clId="{556C7E6E-9ED7-4F9D-9E55-43EB46A53FAD}" dt="2023-02-13T07:07:43.112" v="31381" actId="1076"/>
          <ac:picMkLst>
            <pc:docMk/>
            <pc:sldMk cId="712150557" sldId="610"/>
            <ac:picMk id="7" creationId="{72D86FFE-A1C6-7C36-0C7D-2A1128C06097}"/>
          </ac:picMkLst>
        </pc:picChg>
      </pc:sldChg>
      <pc:sldChg chg="addSp delSp modSp add mod">
        <pc:chgData name="Matthieu De Mari" userId="dfb708c9-d8dc-439f-9a3b-c772bf4a311c" providerId="ADAL" clId="{556C7E6E-9ED7-4F9D-9E55-43EB46A53FAD}" dt="2023-02-13T07:09:10.631" v="31482" actId="1038"/>
        <pc:sldMkLst>
          <pc:docMk/>
          <pc:sldMk cId="3906826756" sldId="611"/>
        </pc:sldMkLst>
        <pc:spChg chg="mod">
          <ac:chgData name="Matthieu De Mari" userId="dfb708c9-d8dc-439f-9a3b-c772bf4a311c" providerId="ADAL" clId="{556C7E6E-9ED7-4F9D-9E55-43EB46A53FAD}" dt="2023-02-13T07:08:05.902" v="31435" actId="20577"/>
          <ac:spMkLst>
            <pc:docMk/>
            <pc:sldMk cId="3906826756" sldId="611"/>
            <ac:spMk id="4" creationId="{7D3C4361-39ED-8455-F41E-48593F709DE8}"/>
          </ac:spMkLst>
        </pc:spChg>
        <pc:picChg chg="add mod modCrop">
          <ac:chgData name="Matthieu De Mari" userId="dfb708c9-d8dc-439f-9a3b-c772bf4a311c" providerId="ADAL" clId="{556C7E6E-9ED7-4F9D-9E55-43EB46A53FAD}" dt="2023-02-13T07:09:10.631" v="31482" actId="1038"/>
          <ac:picMkLst>
            <pc:docMk/>
            <pc:sldMk cId="3906826756" sldId="611"/>
            <ac:picMk id="5" creationId="{F3BBC7B3-B876-CFBC-B7BE-751230026375}"/>
          </ac:picMkLst>
        </pc:picChg>
        <pc:picChg chg="del">
          <ac:chgData name="Matthieu De Mari" userId="dfb708c9-d8dc-439f-9a3b-c772bf4a311c" providerId="ADAL" clId="{556C7E6E-9ED7-4F9D-9E55-43EB46A53FAD}" dt="2023-02-13T07:07:52.565" v="31385" actId="478"/>
          <ac:picMkLst>
            <pc:docMk/>
            <pc:sldMk cId="3906826756" sldId="611"/>
            <ac:picMk id="7" creationId="{72D86FFE-A1C6-7C36-0C7D-2A1128C06097}"/>
          </ac:picMkLst>
        </pc:picChg>
        <pc:picChg chg="add mod modCrop">
          <ac:chgData name="Matthieu De Mari" userId="dfb708c9-d8dc-439f-9a3b-c772bf4a311c" providerId="ADAL" clId="{556C7E6E-9ED7-4F9D-9E55-43EB46A53FAD}" dt="2023-02-13T07:09:10.631" v="31482" actId="1038"/>
          <ac:picMkLst>
            <pc:docMk/>
            <pc:sldMk cId="3906826756" sldId="611"/>
            <ac:picMk id="8" creationId="{2965E0F8-94AF-4F43-227A-8A808F62CB08}"/>
          </ac:picMkLst>
        </pc:picChg>
      </pc:sldChg>
      <pc:sldChg chg="addSp delSp modSp add mod chgLayout">
        <pc:chgData name="Matthieu De Mari" userId="dfb708c9-d8dc-439f-9a3b-c772bf4a311c" providerId="ADAL" clId="{556C7E6E-9ED7-4F9D-9E55-43EB46A53FAD}" dt="2023-02-13T07:12:18.215" v="31802" actId="20577"/>
        <pc:sldMkLst>
          <pc:docMk/>
          <pc:sldMk cId="1860638052" sldId="612"/>
        </pc:sldMkLst>
        <pc:spChg chg="mod ord">
          <ac:chgData name="Matthieu De Mari" userId="dfb708c9-d8dc-439f-9a3b-c772bf4a311c" providerId="ADAL" clId="{556C7E6E-9ED7-4F9D-9E55-43EB46A53FAD}" dt="2023-02-13T07:09:31.855" v="31486" actId="700"/>
          <ac:spMkLst>
            <pc:docMk/>
            <pc:sldMk cId="1860638052" sldId="612"/>
            <ac:spMk id="2" creationId="{8403C2D5-263C-6431-9E3B-012C163E3451}"/>
          </ac:spMkLst>
        </pc:spChg>
        <pc:spChg chg="add mod ord">
          <ac:chgData name="Matthieu De Mari" userId="dfb708c9-d8dc-439f-9a3b-c772bf4a311c" providerId="ADAL" clId="{556C7E6E-9ED7-4F9D-9E55-43EB46A53FAD}" dt="2023-02-13T07:10:46.323" v="31790" actId="20577"/>
          <ac:spMkLst>
            <pc:docMk/>
            <pc:sldMk cId="1860638052" sldId="612"/>
            <ac:spMk id="3" creationId="{E80DD1FC-892D-6828-628A-D424AA621005}"/>
          </ac:spMkLst>
        </pc:spChg>
        <pc:spChg chg="mod ord">
          <ac:chgData name="Matthieu De Mari" userId="dfb708c9-d8dc-439f-9a3b-c772bf4a311c" providerId="ADAL" clId="{556C7E6E-9ED7-4F9D-9E55-43EB46A53FAD}" dt="2023-02-13T07:12:18.215" v="31802" actId="20577"/>
          <ac:spMkLst>
            <pc:docMk/>
            <pc:sldMk cId="1860638052" sldId="612"/>
            <ac:spMk id="4" creationId="{7D3C4361-39ED-8455-F41E-48593F709DE8}"/>
          </ac:spMkLst>
        </pc:spChg>
        <pc:spChg chg="add del">
          <ac:chgData name="Matthieu De Mari" userId="dfb708c9-d8dc-439f-9a3b-c772bf4a311c" providerId="ADAL" clId="{556C7E6E-9ED7-4F9D-9E55-43EB46A53FAD}" dt="2023-02-13T07:10:50.021" v="31792" actId="22"/>
          <ac:spMkLst>
            <pc:docMk/>
            <pc:sldMk cId="1860638052" sldId="612"/>
            <ac:spMk id="7" creationId="{9D4223B3-1CF0-2833-8461-68129E49EB8C}"/>
          </ac:spMkLst>
        </pc:spChg>
        <pc:picChg chg="del">
          <ac:chgData name="Matthieu De Mari" userId="dfb708c9-d8dc-439f-9a3b-c772bf4a311c" providerId="ADAL" clId="{556C7E6E-9ED7-4F9D-9E55-43EB46A53FAD}" dt="2023-02-13T07:09:17.156" v="31485" actId="478"/>
          <ac:picMkLst>
            <pc:docMk/>
            <pc:sldMk cId="1860638052" sldId="612"/>
            <ac:picMk id="5" creationId="{F3BBC7B3-B876-CFBC-B7BE-751230026375}"/>
          </ac:picMkLst>
        </pc:picChg>
        <pc:picChg chg="del">
          <ac:chgData name="Matthieu De Mari" userId="dfb708c9-d8dc-439f-9a3b-c772bf4a311c" providerId="ADAL" clId="{556C7E6E-9ED7-4F9D-9E55-43EB46A53FAD}" dt="2023-02-13T07:09:16.938" v="31484" actId="478"/>
          <ac:picMkLst>
            <pc:docMk/>
            <pc:sldMk cId="1860638052" sldId="612"/>
            <ac:picMk id="8" creationId="{2965E0F8-94AF-4F43-227A-8A808F62CB08}"/>
          </ac:picMkLst>
        </pc:picChg>
        <pc:picChg chg="add mod">
          <ac:chgData name="Matthieu De Mari" userId="dfb708c9-d8dc-439f-9a3b-c772bf4a311c" providerId="ADAL" clId="{556C7E6E-9ED7-4F9D-9E55-43EB46A53FAD}" dt="2023-02-13T07:11:12.115" v="31796" actId="1076"/>
          <ac:picMkLst>
            <pc:docMk/>
            <pc:sldMk cId="1860638052" sldId="612"/>
            <ac:picMk id="10" creationId="{3EA27EAD-0666-D7DD-369D-20192E2712D4}"/>
          </ac:picMkLst>
        </pc:picChg>
      </pc:sldChg>
      <pc:sldChg chg="add del">
        <pc:chgData name="Matthieu De Mari" userId="dfb708c9-d8dc-439f-9a3b-c772bf4a311c" providerId="ADAL" clId="{556C7E6E-9ED7-4F9D-9E55-43EB46A53FAD}" dt="2023-02-13T07:12:22.283" v="31803" actId="47"/>
        <pc:sldMkLst>
          <pc:docMk/>
          <pc:sldMk cId="1887473016" sldId="613"/>
        </pc:sldMkLst>
      </pc:sldChg>
      <pc:sldChg chg="addSp delSp modSp add mod">
        <pc:chgData name="Matthieu De Mari" userId="dfb708c9-d8dc-439f-9a3b-c772bf4a311c" providerId="ADAL" clId="{556C7E6E-9ED7-4F9D-9E55-43EB46A53FAD}" dt="2023-02-13T07:16:23.585" v="32208" actId="20577"/>
        <pc:sldMkLst>
          <pc:docMk/>
          <pc:sldMk cId="3114303393" sldId="613"/>
        </pc:sldMkLst>
        <pc:spChg chg="mod">
          <ac:chgData name="Matthieu De Mari" userId="dfb708c9-d8dc-439f-9a3b-c772bf4a311c" providerId="ADAL" clId="{556C7E6E-9ED7-4F9D-9E55-43EB46A53FAD}" dt="2023-02-13T07:13:30.062" v="31904" actId="20577"/>
          <ac:spMkLst>
            <pc:docMk/>
            <pc:sldMk cId="3114303393" sldId="613"/>
            <ac:spMk id="3" creationId="{E80DD1FC-892D-6828-628A-D424AA621005}"/>
          </ac:spMkLst>
        </pc:spChg>
        <pc:spChg chg="mod">
          <ac:chgData name="Matthieu De Mari" userId="dfb708c9-d8dc-439f-9a3b-c772bf4a311c" providerId="ADAL" clId="{556C7E6E-9ED7-4F9D-9E55-43EB46A53FAD}" dt="2023-02-13T07:16:23.585" v="32208" actId="20577"/>
          <ac:spMkLst>
            <pc:docMk/>
            <pc:sldMk cId="3114303393" sldId="613"/>
            <ac:spMk id="4" creationId="{7D3C4361-39ED-8455-F41E-48593F709DE8}"/>
          </ac:spMkLst>
        </pc:spChg>
        <pc:picChg chg="add mod modCrop">
          <ac:chgData name="Matthieu De Mari" userId="dfb708c9-d8dc-439f-9a3b-c772bf4a311c" providerId="ADAL" clId="{556C7E6E-9ED7-4F9D-9E55-43EB46A53FAD}" dt="2023-02-13T07:14:04.685" v="31925" actId="1038"/>
          <ac:picMkLst>
            <pc:docMk/>
            <pc:sldMk cId="3114303393" sldId="613"/>
            <ac:picMk id="6" creationId="{C2331443-FEDD-6D47-268D-4A736C2A60E4}"/>
          </ac:picMkLst>
        </pc:picChg>
        <pc:picChg chg="del">
          <ac:chgData name="Matthieu De Mari" userId="dfb708c9-d8dc-439f-9a3b-c772bf4a311c" providerId="ADAL" clId="{556C7E6E-9ED7-4F9D-9E55-43EB46A53FAD}" dt="2023-02-13T07:13:31.992" v="31905" actId="478"/>
          <ac:picMkLst>
            <pc:docMk/>
            <pc:sldMk cId="3114303393" sldId="613"/>
            <ac:picMk id="10" creationId="{3EA27EAD-0666-D7DD-369D-20192E2712D4}"/>
          </ac:picMkLst>
        </pc:picChg>
      </pc:sldChg>
      <pc:sldChg chg="addSp delSp modSp add mod modClrScheme chgLayout">
        <pc:chgData name="Matthieu De Mari" userId="dfb708c9-d8dc-439f-9a3b-c772bf4a311c" providerId="ADAL" clId="{556C7E6E-9ED7-4F9D-9E55-43EB46A53FAD}" dt="2023-02-13T07:16:01.587" v="32199" actId="27636"/>
        <pc:sldMkLst>
          <pc:docMk/>
          <pc:sldMk cId="3311459905" sldId="614"/>
        </pc:sldMkLst>
        <pc:spChg chg="mod ord">
          <ac:chgData name="Matthieu De Mari" userId="dfb708c9-d8dc-439f-9a3b-c772bf4a311c" providerId="ADAL" clId="{556C7E6E-9ED7-4F9D-9E55-43EB46A53FAD}" dt="2023-02-13T07:14:26.830" v="31928" actId="700"/>
          <ac:spMkLst>
            <pc:docMk/>
            <pc:sldMk cId="3311459905" sldId="614"/>
            <ac:spMk id="2" creationId="{8403C2D5-263C-6431-9E3B-012C163E3451}"/>
          </ac:spMkLst>
        </pc:spChg>
        <pc:spChg chg="del mod ord">
          <ac:chgData name="Matthieu De Mari" userId="dfb708c9-d8dc-439f-9a3b-c772bf4a311c" providerId="ADAL" clId="{556C7E6E-9ED7-4F9D-9E55-43EB46A53FAD}" dt="2023-02-13T07:14:29.412" v="31929" actId="478"/>
          <ac:spMkLst>
            <pc:docMk/>
            <pc:sldMk cId="3311459905" sldId="614"/>
            <ac:spMk id="3" creationId="{E80DD1FC-892D-6828-628A-D424AA621005}"/>
          </ac:spMkLst>
        </pc:spChg>
        <pc:spChg chg="mod ord">
          <ac:chgData name="Matthieu De Mari" userId="dfb708c9-d8dc-439f-9a3b-c772bf4a311c" providerId="ADAL" clId="{556C7E6E-9ED7-4F9D-9E55-43EB46A53FAD}" dt="2023-02-13T07:16:01.587" v="32199" actId="27636"/>
          <ac:spMkLst>
            <pc:docMk/>
            <pc:sldMk cId="3311459905" sldId="614"/>
            <ac:spMk id="4" creationId="{7D3C4361-39ED-8455-F41E-48593F709DE8}"/>
          </ac:spMkLst>
        </pc:spChg>
        <pc:picChg chg="del">
          <ac:chgData name="Matthieu De Mari" userId="dfb708c9-d8dc-439f-9a3b-c772bf4a311c" providerId="ADAL" clId="{556C7E6E-9ED7-4F9D-9E55-43EB46A53FAD}" dt="2023-02-13T07:14:21.493" v="31927" actId="478"/>
          <ac:picMkLst>
            <pc:docMk/>
            <pc:sldMk cId="3311459905" sldId="614"/>
            <ac:picMk id="6" creationId="{C2331443-FEDD-6D47-268D-4A736C2A60E4}"/>
          </ac:picMkLst>
        </pc:picChg>
        <pc:picChg chg="add mod">
          <ac:chgData name="Matthieu De Mari" userId="dfb708c9-d8dc-439f-9a3b-c772bf4a311c" providerId="ADAL" clId="{556C7E6E-9ED7-4F9D-9E55-43EB46A53FAD}" dt="2023-02-13T07:14:46.990" v="31977" actId="1076"/>
          <ac:picMkLst>
            <pc:docMk/>
            <pc:sldMk cId="3311459905" sldId="614"/>
            <ac:picMk id="7" creationId="{F4D72618-43BC-B4CA-68D8-169C69B91502}"/>
          </ac:picMkLst>
        </pc:picChg>
        <pc:picChg chg="add mod">
          <ac:chgData name="Matthieu De Mari" userId="dfb708c9-d8dc-439f-9a3b-c772bf4a311c" providerId="ADAL" clId="{556C7E6E-9ED7-4F9D-9E55-43EB46A53FAD}" dt="2023-02-13T07:15:24.885" v="32044" actId="1076"/>
          <ac:picMkLst>
            <pc:docMk/>
            <pc:sldMk cId="3311459905" sldId="614"/>
            <ac:picMk id="9" creationId="{B5AAE78D-AE26-B565-D5FB-35356824311A}"/>
          </ac:picMkLst>
        </pc:picChg>
      </pc:sldChg>
      <pc:sldChg chg="add del">
        <pc:chgData name="Matthieu De Mari" userId="dfb708c9-d8dc-439f-9a3b-c772bf4a311c" providerId="ADAL" clId="{556C7E6E-9ED7-4F9D-9E55-43EB46A53FAD}" dt="2023-02-13T07:16:15.473" v="32204" actId="47"/>
        <pc:sldMkLst>
          <pc:docMk/>
          <pc:sldMk cId="3501393944" sldId="615"/>
        </pc:sldMkLst>
      </pc:sldChg>
      <pc:sldChg chg="addSp delSp modSp add mod ord">
        <pc:chgData name="Matthieu De Mari" userId="dfb708c9-d8dc-439f-9a3b-c772bf4a311c" providerId="ADAL" clId="{556C7E6E-9ED7-4F9D-9E55-43EB46A53FAD}" dt="2023-02-13T07:17:47.216" v="32456" actId="20577"/>
        <pc:sldMkLst>
          <pc:docMk/>
          <pc:sldMk cId="3012661893" sldId="616"/>
        </pc:sldMkLst>
        <pc:spChg chg="del">
          <ac:chgData name="Matthieu De Mari" userId="dfb708c9-d8dc-439f-9a3b-c772bf4a311c" providerId="ADAL" clId="{556C7E6E-9ED7-4F9D-9E55-43EB46A53FAD}" dt="2023-02-13T07:16:18.427" v="32206" actId="478"/>
          <ac:spMkLst>
            <pc:docMk/>
            <pc:sldMk cId="3012661893" sldId="616"/>
            <ac:spMk id="3" creationId="{E80DD1FC-892D-6828-628A-D424AA621005}"/>
          </ac:spMkLst>
        </pc:spChg>
        <pc:spChg chg="mod">
          <ac:chgData name="Matthieu De Mari" userId="dfb708c9-d8dc-439f-9a3b-c772bf4a311c" providerId="ADAL" clId="{556C7E6E-9ED7-4F9D-9E55-43EB46A53FAD}" dt="2023-02-13T07:16:55.745" v="32320" actId="113"/>
          <ac:spMkLst>
            <pc:docMk/>
            <pc:sldMk cId="3012661893" sldId="616"/>
            <ac:spMk id="4" creationId="{7D3C4361-39ED-8455-F41E-48593F709DE8}"/>
          </ac:spMkLst>
        </pc:spChg>
        <pc:spChg chg="add mod">
          <ac:chgData name="Matthieu De Mari" userId="dfb708c9-d8dc-439f-9a3b-c772bf4a311c" providerId="ADAL" clId="{556C7E6E-9ED7-4F9D-9E55-43EB46A53FAD}" dt="2023-02-13T07:17:47.216" v="32456" actId="20577"/>
          <ac:spMkLst>
            <pc:docMk/>
            <pc:sldMk cId="3012661893" sldId="616"/>
            <ac:spMk id="7" creationId="{75C1F860-85BD-A03B-AF25-C7AE8458FD58}"/>
          </ac:spMkLst>
        </pc:spChg>
        <pc:picChg chg="del">
          <ac:chgData name="Matthieu De Mari" userId="dfb708c9-d8dc-439f-9a3b-c772bf4a311c" providerId="ADAL" clId="{556C7E6E-9ED7-4F9D-9E55-43EB46A53FAD}" dt="2023-02-13T07:16:17.165" v="32205" actId="478"/>
          <ac:picMkLst>
            <pc:docMk/>
            <pc:sldMk cId="3012661893" sldId="616"/>
            <ac:picMk id="6" creationId="{C2331443-FEDD-6D47-268D-4A736C2A60E4}"/>
          </ac:picMkLst>
        </pc:picChg>
        <pc:picChg chg="add mod">
          <ac:chgData name="Matthieu De Mari" userId="dfb708c9-d8dc-439f-9a3b-c772bf4a311c" providerId="ADAL" clId="{556C7E6E-9ED7-4F9D-9E55-43EB46A53FAD}" dt="2023-02-13T07:17:33.685" v="32387" actId="1076"/>
          <ac:picMkLst>
            <pc:docMk/>
            <pc:sldMk cId="3012661893" sldId="616"/>
            <ac:picMk id="9" creationId="{C22F08D9-A86C-AA43-48BE-889D7B164094}"/>
          </ac:picMkLst>
        </pc:picChg>
      </pc:sldChg>
      <pc:sldChg chg="delSp modSp add mod">
        <pc:chgData name="Matthieu De Mari" userId="dfb708c9-d8dc-439f-9a3b-c772bf4a311c" providerId="ADAL" clId="{556C7E6E-9ED7-4F9D-9E55-43EB46A53FAD}" dt="2023-02-13T07:19:38.294" v="32629" actId="20577"/>
        <pc:sldMkLst>
          <pc:docMk/>
          <pc:sldMk cId="2000086281" sldId="617"/>
        </pc:sldMkLst>
        <pc:spChg chg="mod">
          <ac:chgData name="Matthieu De Mari" userId="dfb708c9-d8dc-439f-9a3b-c772bf4a311c" providerId="ADAL" clId="{556C7E6E-9ED7-4F9D-9E55-43EB46A53FAD}" dt="2023-02-13T07:17:57.471" v="32475" actId="5793"/>
          <ac:spMkLst>
            <pc:docMk/>
            <pc:sldMk cId="2000086281" sldId="617"/>
            <ac:spMk id="4" creationId="{7D3C4361-39ED-8455-F41E-48593F709DE8}"/>
          </ac:spMkLst>
        </pc:spChg>
        <pc:spChg chg="mod">
          <ac:chgData name="Matthieu De Mari" userId="dfb708c9-d8dc-439f-9a3b-c772bf4a311c" providerId="ADAL" clId="{556C7E6E-9ED7-4F9D-9E55-43EB46A53FAD}" dt="2023-02-13T07:19:38.294" v="32629" actId="20577"/>
          <ac:spMkLst>
            <pc:docMk/>
            <pc:sldMk cId="2000086281" sldId="617"/>
            <ac:spMk id="7" creationId="{75C1F860-85BD-A03B-AF25-C7AE8458FD58}"/>
          </ac:spMkLst>
        </pc:spChg>
        <pc:picChg chg="del">
          <ac:chgData name="Matthieu De Mari" userId="dfb708c9-d8dc-439f-9a3b-c772bf4a311c" providerId="ADAL" clId="{556C7E6E-9ED7-4F9D-9E55-43EB46A53FAD}" dt="2023-02-13T07:18:27.828" v="32513" actId="478"/>
          <ac:picMkLst>
            <pc:docMk/>
            <pc:sldMk cId="2000086281" sldId="617"/>
            <ac:picMk id="9" creationId="{C22F08D9-A86C-AA43-48BE-889D7B164094}"/>
          </ac:picMkLst>
        </pc:picChg>
      </pc:sldChg>
      <pc:sldChg chg="addSp delSp modSp add mod">
        <pc:chgData name="Matthieu De Mari" userId="dfb708c9-d8dc-439f-9a3b-c772bf4a311c" providerId="ADAL" clId="{556C7E6E-9ED7-4F9D-9E55-43EB46A53FAD}" dt="2023-02-13T07:20:47.054" v="32703" actId="20577"/>
        <pc:sldMkLst>
          <pc:docMk/>
          <pc:sldMk cId="2143040470" sldId="618"/>
        </pc:sldMkLst>
        <pc:spChg chg="del">
          <ac:chgData name="Matthieu De Mari" userId="dfb708c9-d8dc-439f-9a3b-c772bf4a311c" providerId="ADAL" clId="{556C7E6E-9ED7-4F9D-9E55-43EB46A53FAD}" dt="2023-02-13T07:19:52.382" v="32636" actId="478"/>
          <ac:spMkLst>
            <pc:docMk/>
            <pc:sldMk cId="2143040470" sldId="618"/>
            <ac:spMk id="2" creationId="{8403C2D5-263C-6431-9E3B-012C163E3451}"/>
          </ac:spMkLst>
        </pc:spChg>
        <pc:spChg chg="del">
          <ac:chgData name="Matthieu De Mari" userId="dfb708c9-d8dc-439f-9a3b-c772bf4a311c" providerId="ADAL" clId="{556C7E6E-9ED7-4F9D-9E55-43EB46A53FAD}" dt="2023-02-13T07:19:45.810" v="32631" actId="478"/>
          <ac:spMkLst>
            <pc:docMk/>
            <pc:sldMk cId="2143040470" sldId="618"/>
            <ac:spMk id="4" creationId="{7D3C4361-39ED-8455-F41E-48593F709DE8}"/>
          </ac:spMkLst>
        </pc:spChg>
        <pc:spChg chg="add del mod">
          <ac:chgData name="Matthieu De Mari" userId="dfb708c9-d8dc-439f-9a3b-c772bf4a311c" providerId="ADAL" clId="{556C7E6E-9ED7-4F9D-9E55-43EB46A53FAD}" dt="2023-02-13T07:19:48.531" v="32633" actId="478"/>
          <ac:spMkLst>
            <pc:docMk/>
            <pc:sldMk cId="2143040470" sldId="618"/>
            <ac:spMk id="5" creationId="{C5061FD3-1F1A-8CE2-B021-78971349FEA0}"/>
          </ac:spMkLst>
        </pc:spChg>
        <pc:spChg chg="del">
          <ac:chgData name="Matthieu De Mari" userId="dfb708c9-d8dc-439f-9a3b-c772bf4a311c" providerId="ADAL" clId="{556C7E6E-9ED7-4F9D-9E55-43EB46A53FAD}" dt="2023-02-13T07:19:47.610" v="32632" actId="478"/>
          <ac:spMkLst>
            <pc:docMk/>
            <pc:sldMk cId="2143040470" sldId="618"/>
            <ac:spMk id="7" creationId="{75C1F860-85BD-A03B-AF25-C7AE8458FD58}"/>
          </ac:spMkLst>
        </pc:spChg>
        <pc:spChg chg="add del mod">
          <ac:chgData name="Matthieu De Mari" userId="dfb708c9-d8dc-439f-9a3b-c772bf4a311c" providerId="ADAL" clId="{556C7E6E-9ED7-4F9D-9E55-43EB46A53FAD}" dt="2023-02-13T07:19:49.116" v="32634" actId="478"/>
          <ac:spMkLst>
            <pc:docMk/>
            <pc:sldMk cId="2143040470" sldId="618"/>
            <ac:spMk id="8" creationId="{830632B8-1080-9780-3E41-1447351DA11B}"/>
          </ac:spMkLst>
        </pc:spChg>
        <pc:spChg chg="add del mod">
          <ac:chgData name="Matthieu De Mari" userId="dfb708c9-d8dc-439f-9a3b-c772bf4a311c" providerId="ADAL" clId="{556C7E6E-9ED7-4F9D-9E55-43EB46A53FAD}" dt="2023-02-13T07:19:54.606" v="32637" actId="478"/>
          <ac:spMkLst>
            <pc:docMk/>
            <pc:sldMk cId="2143040470" sldId="618"/>
            <ac:spMk id="12" creationId="{C030FD94-FFD0-FAF4-AFDE-AA059AA7215A}"/>
          </ac:spMkLst>
        </pc:spChg>
        <pc:spChg chg="add mod">
          <ac:chgData name="Matthieu De Mari" userId="dfb708c9-d8dc-439f-9a3b-c772bf4a311c" providerId="ADAL" clId="{556C7E6E-9ED7-4F9D-9E55-43EB46A53FAD}" dt="2023-02-13T07:20:47.054" v="32703" actId="20577"/>
          <ac:spMkLst>
            <pc:docMk/>
            <pc:sldMk cId="2143040470" sldId="618"/>
            <ac:spMk id="15" creationId="{E6BCB383-605C-A7E9-70CB-A41DD640BCA9}"/>
          </ac:spMkLst>
        </pc:spChg>
        <pc:picChg chg="add">
          <ac:chgData name="Matthieu De Mari" userId="dfb708c9-d8dc-439f-9a3b-c772bf4a311c" providerId="ADAL" clId="{556C7E6E-9ED7-4F9D-9E55-43EB46A53FAD}" dt="2023-02-13T07:19:49.908" v="32635" actId="22"/>
          <ac:picMkLst>
            <pc:docMk/>
            <pc:sldMk cId="2143040470" sldId="618"/>
            <ac:picMk id="10" creationId="{4883BC96-1309-6EBF-7307-A16A308242A3}"/>
          </ac:picMkLst>
        </pc:picChg>
        <pc:picChg chg="add mod">
          <ac:chgData name="Matthieu De Mari" userId="dfb708c9-d8dc-439f-9a3b-c772bf4a311c" providerId="ADAL" clId="{556C7E6E-9ED7-4F9D-9E55-43EB46A53FAD}" dt="2023-02-13T07:20:14.031" v="32640" actId="1076"/>
          <ac:picMkLst>
            <pc:docMk/>
            <pc:sldMk cId="2143040470" sldId="618"/>
            <ac:picMk id="14" creationId="{643A04D3-C578-F514-E7D3-1A76D2B5A513}"/>
          </ac:picMkLst>
        </pc:picChg>
      </pc:sldChg>
      <pc:sldChg chg="modSp add mod">
        <pc:chgData name="Matthieu De Mari" userId="dfb708c9-d8dc-439f-9a3b-c772bf4a311c" providerId="ADAL" clId="{556C7E6E-9ED7-4F9D-9E55-43EB46A53FAD}" dt="2023-02-13T07:25:43.210" v="33150" actId="20577"/>
        <pc:sldMkLst>
          <pc:docMk/>
          <pc:sldMk cId="2400758646" sldId="619"/>
        </pc:sldMkLst>
        <pc:spChg chg="mod">
          <ac:chgData name="Matthieu De Mari" userId="dfb708c9-d8dc-439f-9a3b-c772bf4a311c" providerId="ADAL" clId="{556C7E6E-9ED7-4F9D-9E55-43EB46A53FAD}" dt="2023-02-13T07:25:43.210" v="33150" actId="20577"/>
          <ac:spMkLst>
            <pc:docMk/>
            <pc:sldMk cId="2400758646" sldId="619"/>
            <ac:spMk id="3" creationId="{C71C8DD6-14D1-44DF-9843-EFEDF44E39A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13/02/2023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13/02/2023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18.png"/><Relationship Id="rId9" Type="http://schemas.openxmlformats.org/officeDocument/2006/relationships/image" Target="../media/image370.png"/></Relationships>
</file>

<file path=ppt/slides/_rels/slide16.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91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57.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W4-S2 Introduction to Computer Vision and Convolutional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however,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×3</m:t>
                    </m:r>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SG">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737" b="-1453"/>
                </a:stretch>
              </a:blipFill>
            </p:spPr>
            <p:txBody>
              <a:bodyPr/>
              <a:lstStyle/>
              <a:p>
                <a:r>
                  <a:rPr lang="en-SG">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r>
              <a:rPr lang="en-SG" dirty="0"/>
              <a:t>CNNs have shown much better performance at processing images data types, compared to Neural Networks implementing Linear operations only.</a:t>
            </a:r>
          </a:p>
          <a:p>
            <a:r>
              <a:rPr lang="en-SG" dirty="0"/>
              <a:t>For this reason, </a:t>
            </a:r>
            <a:r>
              <a:rPr lang="en-SG" b="1" dirty="0"/>
              <a:t>Convolutions (and CNNs) are indeed the preferred processing method when inputs are images.</a:t>
            </a:r>
          </a:p>
          <a:p>
            <a:endParaRPr lang="en-SG" dirty="0"/>
          </a:p>
          <a:p>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44493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r>
              <a:rPr lang="en-GB" dirty="0"/>
              <a:t>How to write </a:t>
            </a:r>
            <a:r>
              <a:rPr lang="en-GB" b="1" dirty="0"/>
              <a:t>our</a:t>
            </a:r>
            <a:r>
              <a:rPr lang="en-GB" dirty="0"/>
              <a:t> </a:t>
            </a:r>
            <a:r>
              <a:rPr lang="en-GB" b="1" dirty="0"/>
              <a:t>own</a:t>
            </a:r>
            <a:r>
              <a:rPr lang="en-GB" dirty="0"/>
              <a:t> </a:t>
            </a:r>
            <a:r>
              <a:rPr lang="en-GB" b="1" dirty="0"/>
              <a:t>convolutional</a:t>
            </a:r>
            <a:r>
              <a:rPr lang="en-GB" dirty="0"/>
              <a:t> </a:t>
            </a:r>
            <a:r>
              <a:rPr lang="en-GB" b="1" dirty="0"/>
              <a:t>processing</a:t>
            </a:r>
            <a:r>
              <a:rPr lang="en-GB" dirty="0"/>
              <a:t> </a:t>
            </a:r>
            <a:r>
              <a:rPr lang="en-GB" b="1" dirty="0"/>
              <a:t>layer</a:t>
            </a:r>
            <a:r>
              <a:rPr lang="en-GB" dirty="0"/>
              <a:t> in </a:t>
            </a:r>
            <a:r>
              <a:rPr lang="en-GB" dirty="0" err="1"/>
              <a:t>PyTorch</a:t>
            </a:r>
            <a:r>
              <a:rPr lang="en-GB" dirty="0"/>
              <a:t>?</a:t>
            </a:r>
          </a:p>
          <a:p>
            <a:pPr marL="514350" indent="-514350">
              <a:buFont typeface="+mj-lt"/>
              <a:buAutoNum type="arabicPeriod" startAt="9"/>
            </a:pPr>
            <a:r>
              <a:rPr lang="en-GB" dirty="0"/>
              <a:t>What is </a:t>
            </a:r>
            <a:r>
              <a:rPr lang="en-GB" b="1" dirty="0"/>
              <a:t>Conv2d</a:t>
            </a:r>
            <a:r>
              <a:rPr lang="en-GB" dirty="0"/>
              <a:t> in </a:t>
            </a:r>
            <a:r>
              <a:rPr lang="en-GB" dirty="0" err="1"/>
              <a:t>PyTorch</a:t>
            </a:r>
            <a:r>
              <a:rPr lang="en-GB" dirty="0"/>
              <a:t>?</a:t>
            </a:r>
          </a:p>
          <a:p>
            <a:pPr marL="514350" indent="-514350">
              <a:buFont typeface="+mj-lt"/>
              <a:buAutoNum type="arabicPeriod" startAt="9"/>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startAt="9"/>
            </a:pPr>
            <a:r>
              <a:rPr lang="en-GB" dirty="0"/>
              <a:t>What is the </a:t>
            </a:r>
            <a:r>
              <a:rPr lang="en-GB" b="1" dirty="0"/>
              <a:t>intuition</a:t>
            </a:r>
            <a:r>
              <a:rPr lang="en-GB" dirty="0"/>
              <a:t> behind using Convolutional layers in a Convolutional Neural Network?</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a:t>
            </a:r>
            <a:r>
              <a:rPr lang="en-GB" dirty="0"/>
              <a:t> </a:t>
            </a:r>
            <a:r>
              <a:rPr lang="en-GB" b="1" dirty="0"/>
              <a:t>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r>
              <a:rPr lang="en-GB" dirty="0"/>
              <a:t>In only three iterations, we manage to achieve a higher accuracy than the equivalent Linear model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16"/>
            </a:pPr>
            <a:r>
              <a:rPr lang="en-GB" dirty="0"/>
              <a:t>How to </a:t>
            </a:r>
            <a:r>
              <a:rPr lang="en-GB" b="1" dirty="0"/>
              <a:t>train</a:t>
            </a:r>
            <a:r>
              <a:rPr lang="en-GB" dirty="0"/>
              <a:t> our first Convolutional Neural Network on MNIST?</a:t>
            </a:r>
          </a:p>
          <a:p>
            <a:pPr marL="514350" indent="-514350">
              <a:buFont typeface="+mj-lt"/>
              <a:buAutoNum type="arabicPeriod" startAt="16"/>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startAt="16"/>
            </a:pPr>
            <a:r>
              <a:rPr lang="en-GB" dirty="0"/>
              <a:t>What is the </a:t>
            </a:r>
            <a:r>
              <a:rPr lang="en-GB" b="1" dirty="0"/>
              <a:t>pooling layer</a:t>
            </a:r>
            <a:r>
              <a:rPr lang="en-GB" dirty="0"/>
              <a:t>?</a:t>
            </a:r>
          </a:p>
          <a:p>
            <a:pPr marL="514350" indent="-514350">
              <a:buFont typeface="+mj-lt"/>
              <a:buAutoNum type="arabicPeriod" startAt="16"/>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startAt="16"/>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16"/>
            </a:pPr>
            <a:r>
              <a:rPr lang="en-GB" dirty="0"/>
              <a:t>What is </a:t>
            </a:r>
            <a:r>
              <a:rPr lang="en-GB" b="1" dirty="0"/>
              <a:t>data</a:t>
            </a:r>
            <a:r>
              <a:rPr lang="en-GB" dirty="0"/>
              <a:t> </a:t>
            </a:r>
            <a:r>
              <a:rPr lang="en-GB" b="1" dirty="0"/>
              <a:t>augmentation</a:t>
            </a:r>
            <a:r>
              <a:rPr lang="en-GB" dirty="0"/>
              <a:t> in Computer Vision?</a:t>
            </a:r>
          </a:p>
          <a:p>
            <a:pPr marL="514350" indent="-514350">
              <a:buFont typeface="+mj-lt"/>
              <a:buAutoNum type="arabicPeriod" startAt="16"/>
            </a:pPr>
            <a:r>
              <a:rPr lang="en-GB" dirty="0"/>
              <a:t>What are some </a:t>
            </a:r>
            <a:r>
              <a:rPr lang="en-GB" b="1" dirty="0"/>
              <a:t>milestone Computer Vision models </a:t>
            </a:r>
            <a:r>
              <a:rPr lang="en-GB" dirty="0"/>
              <a:t>and their </a:t>
            </a:r>
            <a:r>
              <a:rPr lang="en-GB" b="1" dirty="0"/>
              <a:t>contributions</a:t>
            </a:r>
            <a:r>
              <a:rPr lang="en-GB" dirty="0"/>
              <a:t> to the field of Deep Learning?</a:t>
            </a:r>
          </a:p>
          <a:p>
            <a:pPr marL="514350" indent="-514350">
              <a:buFont typeface="+mj-lt"/>
              <a:buAutoNum type="arabicPeriod" startAt="16"/>
            </a:pPr>
            <a:endParaRPr lang="en-GB" dirty="0"/>
          </a:p>
          <a:p>
            <a:pPr marL="514350" indent="-514350">
              <a:buFont typeface="+mj-lt"/>
              <a:buAutoNum type="arabicPeriod" startAt="16"/>
            </a:pPr>
            <a:endParaRPr lang="en-GB" dirty="0"/>
          </a:p>
        </p:txBody>
      </p:sp>
    </p:spTree>
    <p:extLst>
      <p:ext uri="{BB962C8B-B14F-4D97-AF65-F5344CB8AC3E}">
        <p14:creationId xmlns:p14="http://schemas.microsoft.com/office/powerpoint/2010/main" val="2274204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dirty="0"/>
                  <a:t>and </a:t>
                </a:r>
                <a:r>
                  <a:rPr lang="en-GB" b="1" dirty="0"/>
                  <a:t>before 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4)</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23"/>
            </a:pPr>
            <a:r>
              <a:rPr lang="en-GB" dirty="0"/>
              <a:t>What are the </a:t>
            </a:r>
            <a:r>
              <a:rPr lang="en-GB" b="1" dirty="0" err="1"/>
              <a:t>AlexNet</a:t>
            </a:r>
            <a:r>
              <a:rPr lang="en-GB" dirty="0"/>
              <a:t> and </a:t>
            </a:r>
            <a:r>
              <a:rPr lang="en-GB" b="1" dirty="0"/>
              <a:t>VGG</a:t>
            </a:r>
            <a:r>
              <a:rPr lang="en-GB" dirty="0"/>
              <a:t> </a:t>
            </a:r>
            <a:r>
              <a:rPr lang="en-GB" b="1" dirty="0"/>
              <a:t>models</a:t>
            </a:r>
            <a:r>
              <a:rPr lang="en-GB" dirty="0"/>
              <a:t>?</a:t>
            </a:r>
          </a:p>
          <a:p>
            <a:pPr marL="514350" indent="-514350">
              <a:buFont typeface="+mj-lt"/>
              <a:buAutoNum type="arabicPeriod" startAt="23"/>
            </a:pPr>
            <a:r>
              <a:rPr lang="en-GB" dirty="0"/>
              <a:t>What is a </a:t>
            </a:r>
            <a:r>
              <a:rPr lang="en-GB" b="1" dirty="0"/>
              <a:t>skip</a:t>
            </a:r>
            <a:r>
              <a:rPr lang="en-GB" dirty="0"/>
              <a:t> </a:t>
            </a:r>
            <a:r>
              <a:rPr lang="en-GB" b="1" dirty="0"/>
              <a:t>connection</a:t>
            </a:r>
            <a:r>
              <a:rPr lang="en-GB" dirty="0"/>
              <a:t>/</a:t>
            </a:r>
            <a:r>
              <a:rPr lang="en-GB" b="1" dirty="0"/>
              <a:t>residual</a:t>
            </a:r>
            <a:r>
              <a:rPr lang="en-GB" dirty="0"/>
              <a:t>? What is its effect on a Neural Network and </a:t>
            </a:r>
            <a:r>
              <a:rPr lang="en-GB" b="1" dirty="0"/>
              <a:t>how does it help with vanishing gradient problems</a:t>
            </a:r>
            <a:r>
              <a:rPr lang="en-GB" dirty="0"/>
              <a:t>?</a:t>
            </a:r>
          </a:p>
          <a:p>
            <a:pPr marL="514350" indent="-514350">
              <a:buFont typeface="+mj-lt"/>
              <a:buAutoNum type="arabicPeriod" startAt="23"/>
            </a:pPr>
            <a:r>
              <a:rPr lang="en-GB" dirty="0"/>
              <a:t>What are </a:t>
            </a:r>
            <a:r>
              <a:rPr lang="en-GB" b="1" dirty="0" err="1"/>
              <a:t>ResNet</a:t>
            </a:r>
            <a:r>
              <a:rPr lang="en-GB" dirty="0"/>
              <a:t> and </a:t>
            </a:r>
            <a:r>
              <a:rPr lang="en-GB" b="1" dirty="0" err="1"/>
              <a:t>DenseNet</a:t>
            </a:r>
            <a:r>
              <a:rPr lang="en-GB" dirty="0"/>
              <a:t> </a:t>
            </a:r>
            <a:r>
              <a:rPr lang="en-GB" b="1" dirty="0"/>
              <a:t>models</a:t>
            </a:r>
            <a:r>
              <a:rPr lang="en-GB" dirty="0"/>
              <a:t>?</a:t>
            </a:r>
          </a:p>
          <a:p>
            <a:pPr marL="514350" indent="-514350">
              <a:buFont typeface="+mj-lt"/>
              <a:buAutoNum type="arabicPeriod" startAt="23"/>
            </a:pPr>
            <a:r>
              <a:rPr lang="en-GB" dirty="0"/>
              <a:t>What is the </a:t>
            </a:r>
            <a:r>
              <a:rPr lang="en-GB" b="1" dirty="0"/>
              <a:t>Inception</a:t>
            </a:r>
            <a:r>
              <a:rPr lang="en-GB" dirty="0"/>
              <a:t> </a:t>
            </a:r>
            <a:r>
              <a:rPr lang="en-GB" b="1" dirty="0"/>
              <a:t>model</a:t>
            </a:r>
            <a:r>
              <a:rPr lang="en-GB" dirty="0"/>
              <a:t>?</a:t>
            </a:r>
          </a:p>
          <a:p>
            <a:pPr marL="514350" indent="-514350">
              <a:buFont typeface="+mj-lt"/>
              <a:buAutoNum type="arabicPeriod" startAt="23"/>
            </a:pPr>
            <a:r>
              <a:rPr lang="en-GB" dirty="0"/>
              <a:t>What is the </a:t>
            </a:r>
            <a:r>
              <a:rPr lang="en-GB" b="1" dirty="0" err="1"/>
              <a:t>EfficientNet</a:t>
            </a:r>
            <a:r>
              <a:rPr lang="en-GB" dirty="0"/>
              <a:t> </a:t>
            </a:r>
            <a:r>
              <a:rPr lang="en-GB" b="1" dirty="0"/>
              <a:t>model</a:t>
            </a:r>
            <a:r>
              <a:rPr lang="en-GB" dirty="0"/>
              <a:t>?</a:t>
            </a:r>
          </a:p>
          <a:p>
            <a:pPr marL="514350" indent="-514350">
              <a:buFont typeface="+mj-lt"/>
              <a:buAutoNum type="arabicPeriod" startAt="23"/>
            </a:pPr>
            <a:r>
              <a:rPr lang="en-GB" dirty="0"/>
              <a:t>What is </a:t>
            </a:r>
            <a:r>
              <a:rPr lang="en-GB" b="1" dirty="0"/>
              <a:t>transfer</a:t>
            </a:r>
            <a:r>
              <a:rPr lang="en-GB" dirty="0"/>
              <a:t> </a:t>
            </a:r>
            <a:r>
              <a:rPr lang="en-GB" b="1" dirty="0"/>
              <a:t>learning</a:t>
            </a:r>
            <a:r>
              <a:rPr lang="en-GB" dirty="0"/>
              <a:t> and its uses?</a:t>
            </a:r>
          </a:p>
          <a:p>
            <a:pPr marL="514350" indent="-514350">
              <a:buFont typeface="+mj-lt"/>
              <a:buAutoNum type="arabicPeriod" startAt="23"/>
            </a:pPr>
            <a:r>
              <a:rPr lang="en-GB" dirty="0"/>
              <a:t>How to </a:t>
            </a:r>
            <a:r>
              <a:rPr lang="en-GB" b="1" dirty="0"/>
              <a:t>freeze</a:t>
            </a:r>
            <a:r>
              <a:rPr lang="en-GB" dirty="0"/>
              <a:t> and </a:t>
            </a:r>
            <a:r>
              <a:rPr lang="en-GB" b="1" dirty="0"/>
              <a:t>fine-tune</a:t>
            </a:r>
            <a:r>
              <a:rPr lang="en-GB" dirty="0"/>
              <a:t> </a:t>
            </a:r>
            <a:r>
              <a:rPr lang="en-GB" b="1" dirty="0"/>
              <a:t>layers</a:t>
            </a:r>
            <a:r>
              <a:rPr lang="en-GB" dirty="0"/>
              <a:t> in a Neural Network?</a:t>
            </a:r>
          </a:p>
        </p:txBody>
      </p:sp>
    </p:spTree>
    <p:extLst>
      <p:ext uri="{BB962C8B-B14F-4D97-AF65-F5344CB8AC3E}">
        <p14:creationId xmlns:p14="http://schemas.microsoft.com/office/powerpoint/2010/main" val="286802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64*14*14 instead of 64*28*28 in Flatten due to </a:t>
            </a:r>
            <a:r>
              <a:rPr lang="en-GB" dirty="0" err="1"/>
              <a:t>MaxPool</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2414</TotalTime>
  <Words>3736</Words>
  <Application>Microsoft Office PowerPoint</Application>
  <PresentationFormat>Widescreen</PresentationFormat>
  <Paragraphs>498</Paragraphs>
  <Slides>57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57</vt:i4>
      </vt:variant>
    </vt:vector>
  </HeadingPairs>
  <TitlesOfParts>
    <vt:vector size="62" baseType="lpstr">
      <vt:lpstr>Arial</vt:lpstr>
      <vt:lpstr>Calibri</vt:lpstr>
      <vt:lpstr>Calibri Light</vt:lpstr>
      <vt:lpstr>Cambria Math</vt:lpstr>
      <vt:lpstr>Office Theme</vt:lpstr>
      <vt:lpstr>50.039 Theory and Practice of Deep Learning W4-S2 Introduction to Computer Vision and Convolutional Neural Networks</vt:lpstr>
      <vt:lpstr>About this week (Week 4)</vt:lpstr>
      <vt:lpstr>About this week (Week 4)</vt:lpstr>
      <vt:lpstr>About this week (Week 4)</vt:lpstr>
      <vt:lpstr>About this week (Week 4)</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Conv2d layer</vt:lpstr>
      <vt:lpstr>Convolution on high dim</vt:lpstr>
      <vt:lpstr>Chaining convolutions</vt:lpstr>
      <vt:lpstr>Chaining convolutions</vt:lpstr>
      <vt:lpstr>The core idea behind CNN</vt:lpstr>
      <vt:lpstr>Training a CNN</vt:lpstr>
      <vt:lpstr>Chaining convolutions</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Pooling layers</vt:lpstr>
      <vt:lpstr>Types of pooling layers</vt:lpstr>
      <vt:lpstr>Types of pooling layers</vt:lpstr>
      <vt:lpstr>PowerPoint Presentation</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2023-02-13T07:35:13Z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